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 id="2147483692" r:id="rId3"/>
    <p:sldMasterId id="2147483704" r:id="rId4"/>
  </p:sldMasterIdLst>
  <p:notesMasterIdLst>
    <p:notesMasterId r:id="rId34"/>
  </p:notesMasterIdLst>
  <p:sldIdLst>
    <p:sldId id="388" r:id="rId5"/>
    <p:sldId id="385" r:id="rId6"/>
    <p:sldId id="387" r:id="rId7"/>
    <p:sldId id="263" r:id="rId8"/>
    <p:sldId id="257" r:id="rId9"/>
    <p:sldId id="372" r:id="rId10"/>
    <p:sldId id="373" r:id="rId11"/>
    <p:sldId id="370" r:id="rId12"/>
    <p:sldId id="399" r:id="rId13"/>
    <p:sldId id="286" r:id="rId14"/>
    <p:sldId id="287" r:id="rId15"/>
    <p:sldId id="265" r:id="rId16"/>
    <p:sldId id="284" r:id="rId17"/>
    <p:sldId id="279" r:id="rId18"/>
    <p:sldId id="281" r:id="rId19"/>
    <p:sldId id="266" r:id="rId20"/>
    <p:sldId id="280" r:id="rId21"/>
    <p:sldId id="283" r:id="rId22"/>
    <p:sldId id="282" r:id="rId23"/>
    <p:sldId id="278" r:id="rId24"/>
    <p:sldId id="391" r:id="rId25"/>
    <p:sldId id="392" r:id="rId26"/>
    <p:sldId id="384" r:id="rId27"/>
    <p:sldId id="273" r:id="rId28"/>
    <p:sldId id="274" r:id="rId29"/>
    <p:sldId id="376" r:id="rId30"/>
    <p:sldId id="393" r:id="rId31"/>
    <p:sldId id="394" r:id="rId32"/>
    <p:sldId id="38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88" d="100"/>
          <a:sy n="88" d="100"/>
        </p:scale>
        <p:origin x="4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squia Antunez Pineda" userId="ba6bb4dd-1965-4e8c-8d9a-7623eaf75929" providerId="ADAL" clId="{295A094B-9CA2-4171-9932-EE967A082077}"/>
    <pc:docChg chg="undo custSel addSld delSld modSld">
      <pc:chgData name="Sasquia Antunez Pineda" userId="ba6bb4dd-1965-4e8c-8d9a-7623eaf75929" providerId="ADAL" clId="{295A094B-9CA2-4171-9932-EE967A082077}" dt="2025-03-18T16:12:28.394" v="56" actId="20577"/>
      <pc:docMkLst>
        <pc:docMk/>
      </pc:docMkLst>
      <pc:sldChg chg="modSp mod">
        <pc:chgData name="Sasquia Antunez Pineda" userId="ba6bb4dd-1965-4e8c-8d9a-7623eaf75929" providerId="ADAL" clId="{295A094B-9CA2-4171-9932-EE967A082077}" dt="2025-03-18T16:12:28.394" v="56" actId="20577"/>
        <pc:sldMkLst>
          <pc:docMk/>
          <pc:sldMk cId="904261375" sldId="281"/>
        </pc:sldMkLst>
        <pc:spChg chg="mod">
          <ac:chgData name="Sasquia Antunez Pineda" userId="ba6bb4dd-1965-4e8c-8d9a-7623eaf75929" providerId="ADAL" clId="{295A094B-9CA2-4171-9932-EE967A082077}" dt="2025-03-18T16:12:28.394" v="56" actId="20577"/>
          <ac:spMkLst>
            <pc:docMk/>
            <pc:sldMk cId="904261375" sldId="281"/>
            <ac:spMk id="3" creationId="{222F81F7-6224-AFDF-6EFF-356E278CD2A7}"/>
          </ac:spMkLst>
        </pc:spChg>
      </pc:sldChg>
      <pc:sldChg chg="new del">
        <pc:chgData name="Sasquia Antunez Pineda" userId="ba6bb4dd-1965-4e8c-8d9a-7623eaf75929" providerId="ADAL" clId="{295A094B-9CA2-4171-9932-EE967A082077}" dt="2025-03-18T16:12:06.614" v="1" actId="680"/>
        <pc:sldMkLst>
          <pc:docMk/>
          <pc:sldMk cId="937586342" sldId="40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F8547D-6E2B-48D5-92AC-B68CA9D4C631}" type="doc">
      <dgm:prSet loTypeId="urn:microsoft.com/office/officeart/2005/8/layout/chevron1" loCatId="process" qsTypeId="urn:microsoft.com/office/officeart/2005/8/quickstyle/simple1" qsCatId="simple" csTypeId="urn:microsoft.com/office/officeart/2005/8/colors/accent1_2" csCatId="accent1" phldr="1"/>
      <dgm:spPr/>
    </dgm:pt>
    <dgm:pt modelId="{9B581A6E-18CB-44C7-9F3C-E98BF234C2BE}">
      <dgm:prSet phldrT="[Texte]" custT="1"/>
      <dgm:spPr>
        <a:solidFill>
          <a:srgbClr val="3E77C5"/>
        </a:solidFill>
      </dgm:spPr>
      <dgm:t>
        <a:bodyPr/>
        <a:lstStyle/>
        <a:p>
          <a:r>
            <a:rPr lang="fr-CA" sz="2800" b="1" dirty="0"/>
            <a:t>G7</a:t>
          </a:r>
          <a:r>
            <a:rPr lang="fr-CA" sz="2000" dirty="0"/>
            <a:t> </a:t>
          </a:r>
          <a:br>
            <a:rPr lang="fr-CA" sz="2000" dirty="0"/>
          </a:br>
          <a:r>
            <a:rPr lang="fr-CA" sz="2000" dirty="0"/>
            <a:t>Canada</a:t>
          </a:r>
        </a:p>
        <a:p>
          <a:r>
            <a:rPr lang="fr-CA" sz="1600" dirty="0"/>
            <a:t>June</a:t>
          </a:r>
          <a:endParaRPr lang="en-CA" sz="2000" dirty="0"/>
        </a:p>
      </dgm:t>
    </dgm:pt>
    <dgm:pt modelId="{E88C95CF-29C8-46F5-AE1B-345D99E39E30}" type="parTrans" cxnId="{7663F5BA-11C4-4AEB-BF51-A09FF54EC984}">
      <dgm:prSet/>
      <dgm:spPr/>
      <dgm:t>
        <a:bodyPr/>
        <a:lstStyle/>
        <a:p>
          <a:endParaRPr lang="en-CA"/>
        </a:p>
      </dgm:t>
    </dgm:pt>
    <dgm:pt modelId="{10519911-E03A-48F4-B4A1-C2119515CF52}" type="sibTrans" cxnId="{7663F5BA-11C4-4AEB-BF51-A09FF54EC984}">
      <dgm:prSet/>
      <dgm:spPr/>
      <dgm:t>
        <a:bodyPr/>
        <a:lstStyle/>
        <a:p>
          <a:endParaRPr lang="en-CA"/>
        </a:p>
      </dgm:t>
    </dgm:pt>
    <dgm:pt modelId="{42A22B4F-AAB3-410F-A22C-B837D23C2F83}">
      <dgm:prSet phldrT="[Texte]" custT="1"/>
      <dgm:spPr>
        <a:solidFill>
          <a:srgbClr val="50CAEF"/>
        </a:solidFill>
      </dgm:spPr>
      <dgm:t>
        <a:bodyPr/>
        <a:lstStyle/>
        <a:p>
          <a:r>
            <a:rPr lang="fr-CA" sz="2800" b="1" dirty="0"/>
            <a:t>FFD4</a:t>
          </a:r>
          <a:r>
            <a:rPr lang="fr-CA" sz="2000" dirty="0"/>
            <a:t> Spain</a:t>
          </a:r>
        </a:p>
        <a:p>
          <a:r>
            <a:rPr lang="fr-CA" sz="1600" dirty="0"/>
            <a:t>End of June-July</a:t>
          </a:r>
          <a:endParaRPr lang="en-CA" sz="1600" dirty="0"/>
        </a:p>
      </dgm:t>
    </dgm:pt>
    <dgm:pt modelId="{903C26A6-B8F4-4FE5-8982-F3F2406835BF}" type="parTrans" cxnId="{A52FEC54-BA5F-4AC1-8BE1-07229FEB43FF}">
      <dgm:prSet/>
      <dgm:spPr/>
      <dgm:t>
        <a:bodyPr/>
        <a:lstStyle/>
        <a:p>
          <a:endParaRPr lang="en-CA"/>
        </a:p>
      </dgm:t>
    </dgm:pt>
    <dgm:pt modelId="{02BFF8F5-FBF6-422E-93AC-9022D31E4EF4}" type="sibTrans" cxnId="{A52FEC54-BA5F-4AC1-8BE1-07229FEB43FF}">
      <dgm:prSet/>
      <dgm:spPr/>
      <dgm:t>
        <a:bodyPr/>
        <a:lstStyle/>
        <a:p>
          <a:endParaRPr lang="en-CA"/>
        </a:p>
      </dgm:t>
    </dgm:pt>
    <dgm:pt modelId="{886501AC-F643-465F-863A-7AD057958676}">
      <dgm:prSet phldrT="[Texte]" custT="1"/>
      <dgm:spPr>
        <a:solidFill>
          <a:srgbClr val="F56E21"/>
        </a:solidFill>
      </dgm:spPr>
      <dgm:t>
        <a:bodyPr/>
        <a:lstStyle/>
        <a:p>
          <a:r>
            <a:rPr lang="fr-CA" sz="2800" b="1" dirty="0"/>
            <a:t>G20</a:t>
          </a:r>
          <a:r>
            <a:rPr lang="fr-CA" sz="2000" dirty="0"/>
            <a:t> </a:t>
          </a:r>
          <a:br>
            <a:rPr lang="fr-CA" sz="2000" dirty="0"/>
          </a:br>
          <a:r>
            <a:rPr lang="fr-CA" sz="2000" dirty="0"/>
            <a:t>South </a:t>
          </a:r>
          <a:r>
            <a:rPr lang="fr-CA" sz="2000" dirty="0" err="1"/>
            <a:t>Africa</a:t>
          </a:r>
          <a:endParaRPr lang="fr-CA" sz="2000" dirty="0"/>
        </a:p>
        <a:p>
          <a:r>
            <a:rPr lang="fr-CA" sz="1600" dirty="0" err="1"/>
            <a:t>November</a:t>
          </a:r>
          <a:endParaRPr lang="en-CA" sz="2000" dirty="0"/>
        </a:p>
      </dgm:t>
    </dgm:pt>
    <dgm:pt modelId="{10817200-6963-4954-807A-3256282DB3E1}" type="parTrans" cxnId="{B415E57D-571E-472A-AE8F-D4B39E2E4A4B}">
      <dgm:prSet/>
      <dgm:spPr/>
      <dgm:t>
        <a:bodyPr/>
        <a:lstStyle/>
        <a:p>
          <a:endParaRPr lang="en-CA"/>
        </a:p>
      </dgm:t>
    </dgm:pt>
    <dgm:pt modelId="{C351E0EC-5632-4270-9DC9-E21D50B29AE9}" type="sibTrans" cxnId="{B415E57D-571E-472A-AE8F-D4B39E2E4A4B}">
      <dgm:prSet/>
      <dgm:spPr/>
      <dgm:t>
        <a:bodyPr/>
        <a:lstStyle/>
        <a:p>
          <a:endParaRPr lang="en-CA"/>
        </a:p>
      </dgm:t>
    </dgm:pt>
    <dgm:pt modelId="{949A4832-9C8C-4DB4-AC59-301AF376B4E5}">
      <dgm:prSet phldrT="[Texte]" custT="1"/>
      <dgm:spPr>
        <a:solidFill>
          <a:srgbClr val="98C93C"/>
        </a:solidFill>
      </dgm:spPr>
      <dgm:t>
        <a:bodyPr/>
        <a:lstStyle/>
        <a:p>
          <a:r>
            <a:rPr lang="fr-CA" sz="2800" b="1" dirty="0"/>
            <a:t>COP30</a:t>
          </a:r>
          <a:r>
            <a:rPr lang="fr-CA" sz="2000" dirty="0"/>
            <a:t> Brazil</a:t>
          </a:r>
        </a:p>
        <a:p>
          <a:r>
            <a:rPr lang="fr-CA" sz="1600" dirty="0" err="1"/>
            <a:t>November</a:t>
          </a:r>
          <a:endParaRPr lang="en-CA" sz="2000" dirty="0"/>
        </a:p>
      </dgm:t>
    </dgm:pt>
    <dgm:pt modelId="{374FB056-64A7-41A6-A49B-F135532EA50D}" type="parTrans" cxnId="{CC35969B-B2B0-473A-A2B1-3B6F59C1D2CE}">
      <dgm:prSet/>
      <dgm:spPr/>
      <dgm:t>
        <a:bodyPr/>
        <a:lstStyle/>
        <a:p>
          <a:endParaRPr lang="en-CA"/>
        </a:p>
      </dgm:t>
    </dgm:pt>
    <dgm:pt modelId="{A4702595-13F3-4C35-876E-2662084599FC}" type="sibTrans" cxnId="{CC35969B-B2B0-473A-A2B1-3B6F59C1D2CE}">
      <dgm:prSet/>
      <dgm:spPr/>
      <dgm:t>
        <a:bodyPr/>
        <a:lstStyle/>
        <a:p>
          <a:endParaRPr lang="en-CA"/>
        </a:p>
      </dgm:t>
    </dgm:pt>
    <dgm:pt modelId="{73F2CF13-12B2-4E2A-9893-9CAC476A4226}" type="pres">
      <dgm:prSet presAssocID="{33F8547D-6E2B-48D5-92AC-B68CA9D4C631}" presName="Name0" presStyleCnt="0">
        <dgm:presLayoutVars>
          <dgm:dir/>
          <dgm:animLvl val="lvl"/>
          <dgm:resizeHandles val="exact"/>
        </dgm:presLayoutVars>
      </dgm:prSet>
      <dgm:spPr/>
    </dgm:pt>
    <dgm:pt modelId="{147A70D0-441D-44BC-B634-5C157A61FF1D}" type="pres">
      <dgm:prSet presAssocID="{9B581A6E-18CB-44C7-9F3C-E98BF234C2BE}" presName="parTxOnly" presStyleLbl="node1" presStyleIdx="0" presStyleCnt="4">
        <dgm:presLayoutVars>
          <dgm:chMax val="0"/>
          <dgm:chPref val="0"/>
          <dgm:bulletEnabled val="1"/>
        </dgm:presLayoutVars>
      </dgm:prSet>
      <dgm:spPr/>
    </dgm:pt>
    <dgm:pt modelId="{CECFE699-D0A5-421E-A487-478B24D2FA60}" type="pres">
      <dgm:prSet presAssocID="{10519911-E03A-48F4-B4A1-C2119515CF52}" presName="parTxOnlySpace" presStyleCnt="0"/>
      <dgm:spPr/>
    </dgm:pt>
    <dgm:pt modelId="{2735592F-FCE6-4486-97CB-8843CB9747DC}" type="pres">
      <dgm:prSet presAssocID="{42A22B4F-AAB3-410F-A22C-B837D23C2F83}" presName="parTxOnly" presStyleLbl="node1" presStyleIdx="1" presStyleCnt="4">
        <dgm:presLayoutVars>
          <dgm:chMax val="0"/>
          <dgm:chPref val="0"/>
          <dgm:bulletEnabled val="1"/>
        </dgm:presLayoutVars>
      </dgm:prSet>
      <dgm:spPr/>
    </dgm:pt>
    <dgm:pt modelId="{5E3EDDCB-7CDF-4AFB-B6E8-976ADFB595BC}" type="pres">
      <dgm:prSet presAssocID="{02BFF8F5-FBF6-422E-93AC-9022D31E4EF4}" presName="parTxOnlySpace" presStyleCnt="0"/>
      <dgm:spPr/>
    </dgm:pt>
    <dgm:pt modelId="{C463C94E-C867-49DB-8F4B-C4A8924FE7B1}" type="pres">
      <dgm:prSet presAssocID="{949A4832-9C8C-4DB4-AC59-301AF376B4E5}" presName="parTxOnly" presStyleLbl="node1" presStyleIdx="2" presStyleCnt="4">
        <dgm:presLayoutVars>
          <dgm:chMax val="0"/>
          <dgm:chPref val="0"/>
          <dgm:bulletEnabled val="1"/>
        </dgm:presLayoutVars>
      </dgm:prSet>
      <dgm:spPr/>
    </dgm:pt>
    <dgm:pt modelId="{9CFA9A7F-C7B7-4019-8F8F-C09C5E758907}" type="pres">
      <dgm:prSet presAssocID="{A4702595-13F3-4C35-876E-2662084599FC}" presName="parTxOnlySpace" presStyleCnt="0"/>
      <dgm:spPr/>
    </dgm:pt>
    <dgm:pt modelId="{A6293E5F-7D02-421B-8C86-EB239A6F7212}" type="pres">
      <dgm:prSet presAssocID="{886501AC-F643-465F-863A-7AD057958676}" presName="parTxOnly" presStyleLbl="node1" presStyleIdx="3" presStyleCnt="4">
        <dgm:presLayoutVars>
          <dgm:chMax val="0"/>
          <dgm:chPref val="0"/>
          <dgm:bulletEnabled val="1"/>
        </dgm:presLayoutVars>
      </dgm:prSet>
      <dgm:spPr/>
    </dgm:pt>
  </dgm:ptLst>
  <dgm:cxnLst>
    <dgm:cxn modelId="{6E2AF706-B466-46D8-A74B-A3B5F28EC85C}" type="presOf" srcId="{949A4832-9C8C-4DB4-AC59-301AF376B4E5}" destId="{C463C94E-C867-49DB-8F4B-C4A8924FE7B1}" srcOrd="0" destOrd="0" presId="urn:microsoft.com/office/officeart/2005/8/layout/chevron1"/>
    <dgm:cxn modelId="{43893E2D-D1B6-47A7-BE1A-7BC5F1EB4C48}" type="presOf" srcId="{886501AC-F643-465F-863A-7AD057958676}" destId="{A6293E5F-7D02-421B-8C86-EB239A6F7212}" srcOrd="0" destOrd="0" presId="urn:microsoft.com/office/officeart/2005/8/layout/chevron1"/>
    <dgm:cxn modelId="{1EB3B86D-F984-425D-9F45-CEB653233A02}" type="presOf" srcId="{33F8547D-6E2B-48D5-92AC-B68CA9D4C631}" destId="{73F2CF13-12B2-4E2A-9893-9CAC476A4226}" srcOrd="0" destOrd="0" presId="urn:microsoft.com/office/officeart/2005/8/layout/chevron1"/>
    <dgm:cxn modelId="{A52FEC54-BA5F-4AC1-8BE1-07229FEB43FF}" srcId="{33F8547D-6E2B-48D5-92AC-B68CA9D4C631}" destId="{42A22B4F-AAB3-410F-A22C-B837D23C2F83}" srcOrd="1" destOrd="0" parTransId="{903C26A6-B8F4-4FE5-8982-F3F2406835BF}" sibTransId="{02BFF8F5-FBF6-422E-93AC-9022D31E4EF4}"/>
    <dgm:cxn modelId="{B415E57D-571E-472A-AE8F-D4B39E2E4A4B}" srcId="{33F8547D-6E2B-48D5-92AC-B68CA9D4C631}" destId="{886501AC-F643-465F-863A-7AD057958676}" srcOrd="3" destOrd="0" parTransId="{10817200-6963-4954-807A-3256282DB3E1}" sibTransId="{C351E0EC-5632-4270-9DC9-E21D50B29AE9}"/>
    <dgm:cxn modelId="{8CEE3280-7C21-41EC-9FE3-A962B84D1AE5}" type="presOf" srcId="{9B581A6E-18CB-44C7-9F3C-E98BF234C2BE}" destId="{147A70D0-441D-44BC-B634-5C157A61FF1D}" srcOrd="0" destOrd="0" presId="urn:microsoft.com/office/officeart/2005/8/layout/chevron1"/>
    <dgm:cxn modelId="{CC35969B-B2B0-473A-A2B1-3B6F59C1D2CE}" srcId="{33F8547D-6E2B-48D5-92AC-B68CA9D4C631}" destId="{949A4832-9C8C-4DB4-AC59-301AF376B4E5}" srcOrd="2" destOrd="0" parTransId="{374FB056-64A7-41A6-A49B-F135532EA50D}" sibTransId="{A4702595-13F3-4C35-876E-2662084599FC}"/>
    <dgm:cxn modelId="{7663F5BA-11C4-4AEB-BF51-A09FF54EC984}" srcId="{33F8547D-6E2B-48D5-92AC-B68CA9D4C631}" destId="{9B581A6E-18CB-44C7-9F3C-E98BF234C2BE}" srcOrd="0" destOrd="0" parTransId="{E88C95CF-29C8-46F5-AE1B-345D99E39E30}" sibTransId="{10519911-E03A-48F4-B4A1-C2119515CF52}"/>
    <dgm:cxn modelId="{F519B3E2-C0E2-4DA3-949F-C6567958AACF}" type="presOf" srcId="{42A22B4F-AAB3-410F-A22C-B837D23C2F83}" destId="{2735592F-FCE6-4486-97CB-8843CB9747DC}" srcOrd="0" destOrd="0" presId="urn:microsoft.com/office/officeart/2005/8/layout/chevron1"/>
    <dgm:cxn modelId="{5F8880E5-AF13-4DCC-96C9-EAE6E331555E}" type="presParOf" srcId="{73F2CF13-12B2-4E2A-9893-9CAC476A4226}" destId="{147A70D0-441D-44BC-B634-5C157A61FF1D}" srcOrd="0" destOrd="0" presId="urn:microsoft.com/office/officeart/2005/8/layout/chevron1"/>
    <dgm:cxn modelId="{D1381E86-48CE-4CF5-A75A-939F6AFD3B42}" type="presParOf" srcId="{73F2CF13-12B2-4E2A-9893-9CAC476A4226}" destId="{CECFE699-D0A5-421E-A487-478B24D2FA60}" srcOrd="1" destOrd="0" presId="urn:microsoft.com/office/officeart/2005/8/layout/chevron1"/>
    <dgm:cxn modelId="{95350CA1-788D-43AA-97B7-D6705107A4DA}" type="presParOf" srcId="{73F2CF13-12B2-4E2A-9893-9CAC476A4226}" destId="{2735592F-FCE6-4486-97CB-8843CB9747DC}" srcOrd="2" destOrd="0" presId="urn:microsoft.com/office/officeart/2005/8/layout/chevron1"/>
    <dgm:cxn modelId="{3F68EE75-E787-4166-8180-06229413E951}" type="presParOf" srcId="{73F2CF13-12B2-4E2A-9893-9CAC476A4226}" destId="{5E3EDDCB-7CDF-4AFB-B6E8-976ADFB595BC}" srcOrd="3" destOrd="0" presId="urn:microsoft.com/office/officeart/2005/8/layout/chevron1"/>
    <dgm:cxn modelId="{0B193790-D5E5-4C53-AC35-50F0B2C9FD41}" type="presParOf" srcId="{73F2CF13-12B2-4E2A-9893-9CAC476A4226}" destId="{C463C94E-C867-49DB-8F4B-C4A8924FE7B1}" srcOrd="4" destOrd="0" presId="urn:microsoft.com/office/officeart/2005/8/layout/chevron1"/>
    <dgm:cxn modelId="{DA2D6CDA-9D72-4E7B-9DED-E9F147F52172}" type="presParOf" srcId="{73F2CF13-12B2-4E2A-9893-9CAC476A4226}" destId="{9CFA9A7F-C7B7-4019-8F8F-C09C5E758907}" srcOrd="5" destOrd="0" presId="urn:microsoft.com/office/officeart/2005/8/layout/chevron1"/>
    <dgm:cxn modelId="{4EBA4F05-5430-490B-9742-91FADC70DE90}" type="presParOf" srcId="{73F2CF13-12B2-4E2A-9893-9CAC476A4226}" destId="{A6293E5F-7D02-421B-8C86-EB239A6F7212}"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A70D0-441D-44BC-B634-5C157A61FF1D}">
      <dsp:nvSpPr>
        <dsp:cNvPr id="0" name=""/>
        <dsp:cNvSpPr/>
      </dsp:nvSpPr>
      <dsp:spPr>
        <a:xfrm>
          <a:off x="4429" y="1412195"/>
          <a:ext cx="2578717" cy="1031486"/>
        </a:xfrm>
        <a:prstGeom prst="chevron">
          <a:avLst/>
        </a:prstGeom>
        <a:solidFill>
          <a:srgbClr val="3E77C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fr-CA" sz="2800" b="1" kern="1200" dirty="0"/>
            <a:t>G7</a:t>
          </a:r>
          <a:r>
            <a:rPr lang="fr-CA" sz="2000" kern="1200" dirty="0"/>
            <a:t> </a:t>
          </a:r>
          <a:br>
            <a:rPr lang="fr-CA" sz="2000" kern="1200" dirty="0"/>
          </a:br>
          <a:r>
            <a:rPr lang="fr-CA" sz="2000" kern="1200" dirty="0"/>
            <a:t>Canada</a:t>
          </a:r>
        </a:p>
        <a:p>
          <a:pPr marL="0" lvl="0" indent="0" algn="ctr" defTabSz="1244600">
            <a:lnSpc>
              <a:spcPct val="90000"/>
            </a:lnSpc>
            <a:spcBef>
              <a:spcPct val="0"/>
            </a:spcBef>
            <a:spcAft>
              <a:spcPct val="35000"/>
            </a:spcAft>
            <a:buNone/>
          </a:pPr>
          <a:r>
            <a:rPr lang="fr-CA" sz="1600" kern="1200" dirty="0"/>
            <a:t>June</a:t>
          </a:r>
          <a:endParaRPr lang="en-CA" sz="2000" kern="1200" dirty="0"/>
        </a:p>
      </dsp:txBody>
      <dsp:txXfrm>
        <a:off x="520172" y="1412195"/>
        <a:ext cx="1547231" cy="1031486"/>
      </dsp:txXfrm>
    </dsp:sp>
    <dsp:sp modelId="{2735592F-FCE6-4486-97CB-8843CB9747DC}">
      <dsp:nvSpPr>
        <dsp:cNvPr id="0" name=""/>
        <dsp:cNvSpPr/>
      </dsp:nvSpPr>
      <dsp:spPr>
        <a:xfrm>
          <a:off x="2325275" y="1412195"/>
          <a:ext cx="2578717" cy="1031486"/>
        </a:xfrm>
        <a:prstGeom prst="chevron">
          <a:avLst/>
        </a:prstGeom>
        <a:solidFill>
          <a:srgbClr val="50CAE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fr-CA" sz="2800" b="1" kern="1200" dirty="0"/>
            <a:t>FFD4</a:t>
          </a:r>
          <a:r>
            <a:rPr lang="fr-CA" sz="2000" kern="1200" dirty="0"/>
            <a:t> Spain</a:t>
          </a:r>
        </a:p>
        <a:p>
          <a:pPr marL="0" lvl="0" indent="0" algn="ctr" defTabSz="1244600">
            <a:lnSpc>
              <a:spcPct val="90000"/>
            </a:lnSpc>
            <a:spcBef>
              <a:spcPct val="0"/>
            </a:spcBef>
            <a:spcAft>
              <a:spcPct val="35000"/>
            </a:spcAft>
            <a:buNone/>
          </a:pPr>
          <a:r>
            <a:rPr lang="fr-CA" sz="1600" kern="1200" dirty="0"/>
            <a:t>End of June-July</a:t>
          </a:r>
          <a:endParaRPr lang="en-CA" sz="1600" kern="1200" dirty="0"/>
        </a:p>
      </dsp:txBody>
      <dsp:txXfrm>
        <a:off x="2841018" y="1412195"/>
        <a:ext cx="1547231" cy="1031486"/>
      </dsp:txXfrm>
    </dsp:sp>
    <dsp:sp modelId="{C463C94E-C867-49DB-8F4B-C4A8924FE7B1}">
      <dsp:nvSpPr>
        <dsp:cNvPr id="0" name=""/>
        <dsp:cNvSpPr/>
      </dsp:nvSpPr>
      <dsp:spPr>
        <a:xfrm>
          <a:off x="4646121" y="1412195"/>
          <a:ext cx="2578717" cy="1031486"/>
        </a:xfrm>
        <a:prstGeom prst="chevron">
          <a:avLst/>
        </a:prstGeom>
        <a:solidFill>
          <a:srgbClr val="98C9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fr-CA" sz="2800" b="1" kern="1200" dirty="0"/>
            <a:t>COP30</a:t>
          </a:r>
          <a:r>
            <a:rPr lang="fr-CA" sz="2000" kern="1200" dirty="0"/>
            <a:t> Brazil</a:t>
          </a:r>
        </a:p>
        <a:p>
          <a:pPr marL="0" lvl="0" indent="0" algn="ctr" defTabSz="1244600">
            <a:lnSpc>
              <a:spcPct val="90000"/>
            </a:lnSpc>
            <a:spcBef>
              <a:spcPct val="0"/>
            </a:spcBef>
            <a:spcAft>
              <a:spcPct val="35000"/>
            </a:spcAft>
            <a:buNone/>
          </a:pPr>
          <a:r>
            <a:rPr lang="fr-CA" sz="1600" kern="1200" dirty="0" err="1"/>
            <a:t>November</a:t>
          </a:r>
          <a:endParaRPr lang="en-CA" sz="2000" kern="1200" dirty="0"/>
        </a:p>
      </dsp:txBody>
      <dsp:txXfrm>
        <a:off x="5161864" y="1412195"/>
        <a:ext cx="1547231" cy="1031486"/>
      </dsp:txXfrm>
    </dsp:sp>
    <dsp:sp modelId="{A6293E5F-7D02-421B-8C86-EB239A6F7212}">
      <dsp:nvSpPr>
        <dsp:cNvPr id="0" name=""/>
        <dsp:cNvSpPr/>
      </dsp:nvSpPr>
      <dsp:spPr>
        <a:xfrm>
          <a:off x="6966966" y="1412195"/>
          <a:ext cx="2578717" cy="1031486"/>
        </a:xfrm>
        <a:prstGeom prst="chevron">
          <a:avLst/>
        </a:prstGeom>
        <a:solidFill>
          <a:srgbClr val="F56E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fr-CA" sz="2800" b="1" kern="1200" dirty="0"/>
            <a:t>G20</a:t>
          </a:r>
          <a:r>
            <a:rPr lang="fr-CA" sz="2000" kern="1200" dirty="0"/>
            <a:t> </a:t>
          </a:r>
          <a:br>
            <a:rPr lang="fr-CA" sz="2000" kern="1200" dirty="0"/>
          </a:br>
          <a:r>
            <a:rPr lang="fr-CA" sz="2000" kern="1200" dirty="0"/>
            <a:t>South </a:t>
          </a:r>
          <a:r>
            <a:rPr lang="fr-CA" sz="2000" kern="1200" dirty="0" err="1"/>
            <a:t>Africa</a:t>
          </a:r>
          <a:endParaRPr lang="fr-CA" sz="2000" kern="1200" dirty="0"/>
        </a:p>
        <a:p>
          <a:pPr marL="0" lvl="0" indent="0" algn="ctr" defTabSz="1244600">
            <a:lnSpc>
              <a:spcPct val="90000"/>
            </a:lnSpc>
            <a:spcBef>
              <a:spcPct val="0"/>
            </a:spcBef>
            <a:spcAft>
              <a:spcPct val="35000"/>
            </a:spcAft>
            <a:buNone/>
          </a:pPr>
          <a:r>
            <a:rPr lang="fr-CA" sz="1600" kern="1200" dirty="0" err="1"/>
            <a:t>November</a:t>
          </a:r>
          <a:endParaRPr lang="en-CA" sz="2000" kern="1200" dirty="0"/>
        </a:p>
      </dsp:txBody>
      <dsp:txXfrm>
        <a:off x="7482709" y="1412195"/>
        <a:ext cx="1547231" cy="103148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C136A2-7368-44F1-B4BE-26B760101A03}" type="datetimeFigureOut">
              <a:rPr lang="en-CA" smtClean="0"/>
              <a:t>2025-03-18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B8F27-9CA3-4CC0-B8B8-FBAD122637B4}" type="slidenum">
              <a:rPr lang="en-CA" smtClean="0"/>
              <a:t>‹#›</a:t>
            </a:fld>
            <a:endParaRPr lang="en-CA"/>
          </a:p>
        </p:txBody>
      </p:sp>
    </p:spTree>
    <p:extLst>
      <p:ext uri="{BB962C8B-B14F-4D97-AF65-F5344CB8AC3E}">
        <p14:creationId xmlns:p14="http://schemas.microsoft.com/office/powerpoint/2010/main" val="786627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70000"/>
              </a:lnSpc>
              <a:buNone/>
            </a:pPr>
            <a:r>
              <a:rPr lang="en-CA" sz="1200" kern="100" dirty="0">
                <a:effectLst/>
                <a:latin typeface="Aptos" panose="020B0004020202020204" pitchFamily="34" charset="0"/>
                <a:ea typeface="Aptos" panose="020B0004020202020204" pitchFamily="34" charset="0"/>
                <a:cs typeface="Arial" panose="020B0604020202020204" pitchFamily="34" charset="0"/>
              </a:rPr>
              <a:t>“…is essentially constituted by economic and trade relations based on the indiscriminate exploitation of resources, and its ecological impacts, including global environmental deterioration, most of which is the responsibility of the North.”</a:t>
            </a:r>
            <a:r>
              <a:rPr lang="en-CA" sz="1200" kern="100" baseline="30000" dirty="0">
                <a:effectLst/>
                <a:latin typeface="Aptos" panose="020B0004020202020204" pitchFamily="34" charset="0"/>
                <a:ea typeface="Aptos" panose="020B0004020202020204" pitchFamily="34" charset="0"/>
                <a:cs typeface="Arial" panose="020B0604020202020204" pitchFamily="34" charset="0"/>
              </a:rPr>
              <a:t> </a:t>
            </a:r>
            <a:endParaRPr lang="en-CA" sz="1200" kern="100" dirty="0">
              <a:effectLst/>
              <a:latin typeface="Aptos" panose="020B0004020202020204" pitchFamily="34" charset="0"/>
              <a:ea typeface="Aptos" panose="020B0004020202020204" pitchFamily="34" charset="0"/>
              <a:cs typeface="Arial" panose="020B0604020202020204" pitchFamily="34" charset="0"/>
            </a:endParaRPr>
          </a:p>
          <a:p>
            <a:pPr marL="0" indent="0">
              <a:buNone/>
            </a:pPr>
            <a:r>
              <a:rPr lang="en-CA" sz="1200" b="1" dirty="0">
                <a:latin typeface="Aptos" panose="020B0004020202020204" pitchFamily="34" charset="0"/>
              </a:rPr>
              <a:t>				~ Debt treaty, 1992</a:t>
            </a:r>
          </a:p>
          <a:p>
            <a:endParaRPr lang="en-CA" dirty="0"/>
          </a:p>
        </p:txBody>
      </p:sp>
      <p:sp>
        <p:nvSpPr>
          <p:cNvPr id="4" name="Slide Number Placeholder 3"/>
          <p:cNvSpPr>
            <a:spLocks noGrp="1"/>
          </p:cNvSpPr>
          <p:nvPr>
            <p:ph type="sldNum" sz="quarter" idx="5"/>
          </p:nvPr>
        </p:nvSpPr>
        <p:spPr/>
        <p:txBody>
          <a:bodyPr/>
          <a:lstStyle/>
          <a:p>
            <a:fld id="{E36F9FA7-5949-4E24-9B1B-6B4E696610AA}" type="slidenum">
              <a:rPr lang="en-CA" smtClean="0"/>
              <a:t>12</a:t>
            </a:fld>
            <a:endParaRPr lang="en-CA"/>
          </a:p>
        </p:txBody>
      </p:sp>
    </p:spTree>
    <p:extLst>
      <p:ext uri="{BB962C8B-B14F-4D97-AF65-F5344CB8AC3E}">
        <p14:creationId xmlns:p14="http://schemas.microsoft.com/office/powerpoint/2010/main" val="2357081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latin typeface="Aptos" panose="020B0004020202020204" pitchFamily="34" charset="0"/>
              </a:rPr>
              <a:t>The climate debt (Since 1850):</a:t>
            </a:r>
          </a:p>
          <a:p>
            <a:r>
              <a:rPr lang="en-US" dirty="0"/>
              <a:t>deepening the Global North’s debt</a:t>
            </a:r>
            <a:endParaRPr lang="en-CA" dirty="0"/>
          </a:p>
        </p:txBody>
      </p:sp>
      <p:sp>
        <p:nvSpPr>
          <p:cNvPr id="4" name="Slide Number Placeholder 3"/>
          <p:cNvSpPr>
            <a:spLocks noGrp="1"/>
          </p:cNvSpPr>
          <p:nvPr>
            <p:ph type="sldNum" sz="quarter" idx="5"/>
          </p:nvPr>
        </p:nvSpPr>
        <p:spPr/>
        <p:txBody>
          <a:bodyPr/>
          <a:lstStyle/>
          <a:p>
            <a:fld id="{E36F9FA7-5949-4E24-9B1B-6B4E696610AA}" type="slidenum">
              <a:rPr lang="en-CA" smtClean="0"/>
              <a:t>15</a:t>
            </a:fld>
            <a:endParaRPr lang="en-CA"/>
          </a:p>
        </p:txBody>
      </p:sp>
    </p:spTree>
    <p:extLst>
      <p:ext uri="{BB962C8B-B14F-4D97-AF65-F5344CB8AC3E}">
        <p14:creationId xmlns:p14="http://schemas.microsoft.com/office/powerpoint/2010/main" val="2091822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Wingdings" panose="05000000000000000000" pitchFamily="2" charset="2"/>
              <a:buChar char=""/>
            </a:pPr>
            <a:r>
              <a:rPr lang="en-CA" sz="1200" kern="100" dirty="0">
                <a:effectLst/>
                <a:latin typeface="Aptos" panose="020B0004020202020204" pitchFamily="34" charset="0"/>
                <a:ea typeface="Aptos" panose="020B0004020202020204" pitchFamily="34" charset="0"/>
                <a:cs typeface="Times New Roman" panose="02020603050405020304" pitchFamily="18" charset="0"/>
              </a:rPr>
              <a:t>The neo-colonial system leading extractive industries drive unsustainable production and consumption patterns in the North</a:t>
            </a:r>
          </a:p>
          <a:p>
            <a:pPr marL="342900" lvl="0" indent="-342900">
              <a:lnSpc>
                <a:spcPct val="115000"/>
              </a:lnSpc>
              <a:spcAft>
                <a:spcPts val="800"/>
              </a:spcAft>
              <a:buFont typeface="Wingdings" panose="05000000000000000000" pitchFamily="2" charset="2"/>
              <a:buChar char=""/>
            </a:pPr>
            <a:r>
              <a:rPr lang="en-CA" sz="1200" kern="100" dirty="0">
                <a:effectLst/>
                <a:latin typeface="Aptos" panose="020B0004020202020204" pitchFamily="34" charset="0"/>
                <a:ea typeface="Aptos" panose="020B0004020202020204" pitchFamily="34" charset="0"/>
                <a:cs typeface="Times New Roman" panose="02020603050405020304" pitchFamily="18" charset="0"/>
              </a:rPr>
              <a:t>No fair compensation and environmental harm for the South</a:t>
            </a:r>
          </a:p>
          <a:p>
            <a:pPr marL="342900" lvl="0" indent="-342900">
              <a:lnSpc>
                <a:spcPct val="115000"/>
              </a:lnSpc>
              <a:spcAft>
                <a:spcPts val="800"/>
              </a:spcAft>
              <a:buFont typeface="Wingdings" panose="05000000000000000000" pitchFamily="2"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Ecuador’s Amazon region has suffered over 1,000 oil spills since the 1970s, adversely affecting biodiversity and Indigenous communities’ health and livelihood</a:t>
            </a:r>
          </a:p>
          <a:p>
            <a:pPr marL="342900" lvl="0" indent="-342900">
              <a:lnSpc>
                <a:spcPct val="115000"/>
              </a:lnSpc>
              <a:spcAft>
                <a:spcPts val="800"/>
              </a:spcAft>
              <a:buFont typeface="Wingdings" panose="05000000000000000000" pitchFamily="2"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Canadian mining companies hold 48.9 % of the large enterprise mining exploration market in Latin America</a:t>
            </a:r>
          </a:p>
          <a:p>
            <a:pPr marL="342900" lvl="0" indent="-342900">
              <a:lnSpc>
                <a:spcPct val="115000"/>
              </a:lnSpc>
              <a:spcAft>
                <a:spcPts val="800"/>
              </a:spcAft>
              <a:buFont typeface="Wingdings" panose="05000000000000000000" pitchFamily="2"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Large-scale mining, pipeline projects, and fossil fuel extraction have contaminated land and water and violated Treaty rights of Indigenous Peoples in Canada </a:t>
            </a:r>
          </a:p>
          <a:p>
            <a:pPr marL="342900" lvl="0" indent="-342900">
              <a:lnSpc>
                <a:spcPct val="115000"/>
              </a:lnSpc>
              <a:spcAft>
                <a:spcPts val="800"/>
              </a:spcAft>
              <a:buFont typeface="Wingdings" panose="05000000000000000000" pitchFamily="2" charset="2"/>
              <a:buChar char=""/>
            </a:pP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Wingdings" panose="05000000000000000000" pitchFamily="2" charset="2"/>
              <a:buChar char=""/>
            </a:pP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E36F9FA7-5949-4E24-9B1B-6B4E696610AA}" type="slidenum">
              <a:rPr lang="en-CA" smtClean="0"/>
              <a:t>16</a:t>
            </a:fld>
            <a:endParaRPr lang="en-CA"/>
          </a:p>
        </p:txBody>
      </p:sp>
    </p:spTree>
    <p:extLst>
      <p:ext uri="{BB962C8B-B14F-4D97-AF65-F5344CB8AC3E}">
        <p14:creationId xmlns:p14="http://schemas.microsoft.com/office/powerpoint/2010/main" val="3336448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Another </a:t>
            </a:r>
            <a:r>
              <a:rPr lang="en-CA" dirty="0"/>
              <a:t>mechanism of resource extraction: </a:t>
            </a:r>
            <a:r>
              <a:rPr lang="en-US" dirty="0"/>
              <a:t>Not only the Global North is profiting by extracting natural resources from the South, but they are also benefiting through the ways in which they are lending money to the Global South, requiring them to further extract their natural resources, creating additional issues in their economies in order to meet their debt obligations.</a:t>
            </a:r>
          </a:p>
          <a:p>
            <a:endParaRPr lang="en-CA" dirty="0"/>
          </a:p>
        </p:txBody>
      </p:sp>
      <p:sp>
        <p:nvSpPr>
          <p:cNvPr id="4" name="Slide Number Placeholder 3"/>
          <p:cNvSpPr>
            <a:spLocks noGrp="1"/>
          </p:cNvSpPr>
          <p:nvPr>
            <p:ph type="sldNum" sz="quarter" idx="5"/>
          </p:nvPr>
        </p:nvSpPr>
        <p:spPr/>
        <p:txBody>
          <a:bodyPr/>
          <a:lstStyle/>
          <a:p>
            <a:fld id="{E36F9FA7-5949-4E24-9B1B-6B4E696610AA}" type="slidenum">
              <a:rPr lang="en-CA" smtClean="0"/>
              <a:t>17</a:t>
            </a:fld>
            <a:endParaRPr lang="en-CA"/>
          </a:p>
        </p:txBody>
      </p:sp>
    </p:spTree>
    <p:extLst>
      <p:ext uri="{BB962C8B-B14F-4D97-AF65-F5344CB8AC3E}">
        <p14:creationId xmlns:p14="http://schemas.microsoft.com/office/powerpoint/2010/main" val="700689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is some hope, broadly speaking, governments have made some commitments to climate finance, which civil society and faith organisations need to make them accountable for. More specifically, there are ways that we can all be involved in that. ORCIE, the organisation I represent have educational resources (booklets, infographics etc.) and ideas on ways on how you can support our advocacy efforts here in Canada for the Jubilee campaign, to offer some potential alternative solutions like alternative economic models, which we can consider together!</a:t>
            </a:r>
          </a:p>
        </p:txBody>
      </p:sp>
      <p:sp>
        <p:nvSpPr>
          <p:cNvPr id="4" name="Slide Number Placeholder 3"/>
          <p:cNvSpPr>
            <a:spLocks noGrp="1"/>
          </p:cNvSpPr>
          <p:nvPr>
            <p:ph type="sldNum" sz="quarter" idx="5"/>
          </p:nvPr>
        </p:nvSpPr>
        <p:spPr/>
        <p:txBody>
          <a:bodyPr/>
          <a:lstStyle/>
          <a:p>
            <a:fld id="{E36F9FA7-5949-4E24-9B1B-6B4E696610AA}" type="slidenum">
              <a:rPr lang="en-CA" smtClean="0"/>
              <a:t>19</a:t>
            </a:fld>
            <a:endParaRPr lang="en-CA"/>
          </a:p>
        </p:txBody>
      </p:sp>
    </p:spTree>
    <p:extLst>
      <p:ext uri="{BB962C8B-B14F-4D97-AF65-F5344CB8AC3E}">
        <p14:creationId xmlns:p14="http://schemas.microsoft.com/office/powerpoint/2010/main" val="2744364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can be the tangible signs of hope for this situation that feels big and complex. Every person can be that hope that is asked by the actions that we take.</a:t>
            </a:r>
          </a:p>
        </p:txBody>
      </p:sp>
      <p:sp>
        <p:nvSpPr>
          <p:cNvPr id="4" name="Slide Number Placeholder 3"/>
          <p:cNvSpPr>
            <a:spLocks noGrp="1"/>
          </p:cNvSpPr>
          <p:nvPr>
            <p:ph type="sldNum" sz="quarter" idx="5"/>
          </p:nvPr>
        </p:nvSpPr>
        <p:spPr/>
        <p:txBody>
          <a:bodyPr/>
          <a:lstStyle/>
          <a:p>
            <a:fld id="{E36F9FA7-5949-4E24-9B1B-6B4E696610AA}" type="slidenum">
              <a:rPr lang="en-CA" smtClean="0"/>
              <a:t>20</a:t>
            </a:fld>
            <a:endParaRPr lang="en-CA"/>
          </a:p>
        </p:txBody>
      </p:sp>
    </p:spTree>
    <p:extLst>
      <p:ext uri="{BB962C8B-B14F-4D97-AF65-F5344CB8AC3E}">
        <p14:creationId xmlns:p14="http://schemas.microsoft.com/office/powerpoint/2010/main" val="1571544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a:t>plenary</a:t>
            </a:r>
            <a:endParaRPr lang="en-CA" dirty="0"/>
          </a:p>
        </p:txBody>
      </p:sp>
      <p:sp>
        <p:nvSpPr>
          <p:cNvPr id="4" name="Slide Number Placeholder 3"/>
          <p:cNvSpPr>
            <a:spLocks noGrp="1"/>
          </p:cNvSpPr>
          <p:nvPr>
            <p:ph type="sldNum" sz="quarter" idx="5"/>
          </p:nvPr>
        </p:nvSpPr>
        <p:spPr/>
        <p:txBody>
          <a:bodyPr/>
          <a:lstStyle/>
          <a:p>
            <a:fld id="{C8DB8F27-9CA3-4CC0-B8B8-FBAD122637B4}" type="slidenum">
              <a:rPr lang="en-CA" smtClean="0"/>
              <a:t>28</a:t>
            </a:fld>
            <a:endParaRPr lang="en-CA"/>
          </a:p>
        </p:txBody>
      </p:sp>
    </p:spTree>
    <p:extLst>
      <p:ext uri="{BB962C8B-B14F-4D97-AF65-F5344CB8AC3E}">
        <p14:creationId xmlns:p14="http://schemas.microsoft.com/office/powerpoint/2010/main" val="2963385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ADB96-3E16-3228-687B-D37DA71025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2283917-0F59-E5CB-6834-B46EC07461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3F63A67-5A89-2BA6-3D35-DEB5A1635234}"/>
              </a:ext>
            </a:extLst>
          </p:cNvPr>
          <p:cNvSpPr>
            <a:spLocks noGrp="1"/>
          </p:cNvSpPr>
          <p:nvPr>
            <p:ph type="dt" sz="half" idx="10"/>
          </p:nvPr>
        </p:nvSpPr>
        <p:spPr/>
        <p:txBody>
          <a:bodyPr/>
          <a:lstStyle/>
          <a:p>
            <a:fld id="{8BFB1820-CC12-4556-90B4-349C23AA35A6}" type="datetimeFigureOut">
              <a:rPr lang="en-CA" smtClean="0"/>
              <a:t>2025-03-18</a:t>
            </a:fld>
            <a:endParaRPr lang="en-CA"/>
          </a:p>
        </p:txBody>
      </p:sp>
      <p:sp>
        <p:nvSpPr>
          <p:cNvPr id="5" name="Footer Placeholder 4">
            <a:extLst>
              <a:ext uri="{FF2B5EF4-FFF2-40B4-BE49-F238E27FC236}">
                <a16:creationId xmlns:a16="http://schemas.microsoft.com/office/drawing/2014/main" id="{74C31B94-1FE3-DE56-1D86-E636C01C9AE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9A25BE2-C0A4-B10C-BEA5-717338FDAB85}"/>
              </a:ext>
            </a:extLst>
          </p:cNvPr>
          <p:cNvSpPr>
            <a:spLocks noGrp="1"/>
          </p:cNvSpPr>
          <p:nvPr>
            <p:ph type="sldNum" sz="quarter" idx="12"/>
          </p:nvPr>
        </p:nvSpPr>
        <p:spPr/>
        <p:txBody>
          <a:bodyPr/>
          <a:lstStyle/>
          <a:p>
            <a:fld id="{6102EE91-014F-47A7-88A0-8408578B6205}" type="slidenum">
              <a:rPr lang="en-CA" smtClean="0"/>
              <a:t>‹#›</a:t>
            </a:fld>
            <a:endParaRPr lang="en-CA"/>
          </a:p>
        </p:txBody>
      </p:sp>
    </p:spTree>
    <p:extLst>
      <p:ext uri="{BB962C8B-B14F-4D97-AF65-F5344CB8AC3E}">
        <p14:creationId xmlns:p14="http://schemas.microsoft.com/office/powerpoint/2010/main" val="3202130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D97AC-AF8E-0C61-3E57-BC7B3B71F6D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F1D3B55-F3D9-505A-1526-8D46860F3E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586BC58-2E2B-3CB9-1F63-D3ED1BBB3C00}"/>
              </a:ext>
            </a:extLst>
          </p:cNvPr>
          <p:cNvSpPr>
            <a:spLocks noGrp="1"/>
          </p:cNvSpPr>
          <p:nvPr>
            <p:ph type="dt" sz="half" idx="10"/>
          </p:nvPr>
        </p:nvSpPr>
        <p:spPr/>
        <p:txBody>
          <a:bodyPr/>
          <a:lstStyle/>
          <a:p>
            <a:fld id="{8BFB1820-CC12-4556-90B4-349C23AA35A6}" type="datetimeFigureOut">
              <a:rPr lang="en-CA" smtClean="0"/>
              <a:t>2025-03-18</a:t>
            </a:fld>
            <a:endParaRPr lang="en-CA"/>
          </a:p>
        </p:txBody>
      </p:sp>
      <p:sp>
        <p:nvSpPr>
          <p:cNvPr id="5" name="Footer Placeholder 4">
            <a:extLst>
              <a:ext uri="{FF2B5EF4-FFF2-40B4-BE49-F238E27FC236}">
                <a16:creationId xmlns:a16="http://schemas.microsoft.com/office/drawing/2014/main" id="{DFB9734D-A374-1D4A-0FB6-942325563D6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B167166-4B76-6827-156D-877189788993}"/>
              </a:ext>
            </a:extLst>
          </p:cNvPr>
          <p:cNvSpPr>
            <a:spLocks noGrp="1"/>
          </p:cNvSpPr>
          <p:nvPr>
            <p:ph type="sldNum" sz="quarter" idx="12"/>
          </p:nvPr>
        </p:nvSpPr>
        <p:spPr/>
        <p:txBody>
          <a:bodyPr/>
          <a:lstStyle/>
          <a:p>
            <a:fld id="{6102EE91-014F-47A7-88A0-8408578B6205}" type="slidenum">
              <a:rPr lang="en-CA" smtClean="0"/>
              <a:t>‹#›</a:t>
            </a:fld>
            <a:endParaRPr lang="en-CA"/>
          </a:p>
        </p:txBody>
      </p:sp>
    </p:spTree>
    <p:extLst>
      <p:ext uri="{BB962C8B-B14F-4D97-AF65-F5344CB8AC3E}">
        <p14:creationId xmlns:p14="http://schemas.microsoft.com/office/powerpoint/2010/main" val="2804579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0B1DD-CCBC-63B8-437B-C8A872C20B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FCCBB7A-6270-052F-62FA-A28F5A943A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CEACDFB-CA5A-64F3-911A-E7DBDADEBFC7}"/>
              </a:ext>
            </a:extLst>
          </p:cNvPr>
          <p:cNvSpPr>
            <a:spLocks noGrp="1"/>
          </p:cNvSpPr>
          <p:nvPr>
            <p:ph type="dt" sz="half" idx="10"/>
          </p:nvPr>
        </p:nvSpPr>
        <p:spPr/>
        <p:txBody>
          <a:bodyPr/>
          <a:lstStyle/>
          <a:p>
            <a:fld id="{8BFB1820-CC12-4556-90B4-349C23AA35A6}" type="datetimeFigureOut">
              <a:rPr lang="en-CA" smtClean="0"/>
              <a:t>2025-03-18</a:t>
            </a:fld>
            <a:endParaRPr lang="en-CA"/>
          </a:p>
        </p:txBody>
      </p:sp>
      <p:sp>
        <p:nvSpPr>
          <p:cNvPr id="5" name="Footer Placeholder 4">
            <a:extLst>
              <a:ext uri="{FF2B5EF4-FFF2-40B4-BE49-F238E27FC236}">
                <a16:creationId xmlns:a16="http://schemas.microsoft.com/office/drawing/2014/main" id="{EA0B40B2-AA73-CFB1-E0C6-6C016A77446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0896A78-BADA-569F-34E5-DB49B6DCF451}"/>
              </a:ext>
            </a:extLst>
          </p:cNvPr>
          <p:cNvSpPr>
            <a:spLocks noGrp="1"/>
          </p:cNvSpPr>
          <p:nvPr>
            <p:ph type="sldNum" sz="quarter" idx="12"/>
          </p:nvPr>
        </p:nvSpPr>
        <p:spPr/>
        <p:txBody>
          <a:bodyPr/>
          <a:lstStyle/>
          <a:p>
            <a:fld id="{6102EE91-014F-47A7-88A0-8408578B6205}" type="slidenum">
              <a:rPr lang="en-CA" smtClean="0"/>
              <a:t>‹#›</a:t>
            </a:fld>
            <a:endParaRPr lang="en-CA"/>
          </a:p>
        </p:txBody>
      </p:sp>
    </p:spTree>
    <p:extLst>
      <p:ext uri="{BB962C8B-B14F-4D97-AF65-F5344CB8AC3E}">
        <p14:creationId xmlns:p14="http://schemas.microsoft.com/office/powerpoint/2010/main" val="3355351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253990A9-B4B2-7ECB-D525-2D419E77C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70" y="9760"/>
            <a:ext cx="12185459" cy="6838479"/>
          </a:xfrm>
          <a:prstGeom prst="rect">
            <a:avLst/>
          </a:prstGeom>
        </p:spPr>
      </p:pic>
      <p:sp>
        <p:nvSpPr>
          <p:cNvPr id="2" name="Titre 1">
            <a:extLst>
              <a:ext uri="{FF2B5EF4-FFF2-40B4-BE49-F238E27FC236}">
                <a16:creationId xmlns:a16="http://schemas.microsoft.com/office/drawing/2014/main" id="{C1AD1366-7BDE-EA7E-788D-EAB24A59B230}"/>
              </a:ext>
            </a:extLst>
          </p:cNvPr>
          <p:cNvSpPr>
            <a:spLocks noGrp="1"/>
          </p:cNvSpPr>
          <p:nvPr>
            <p:ph type="ctrTitle"/>
          </p:nvPr>
        </p:nvSpPr>
        <p:spPr>
          <a:xfrm>
            <a:off x="4118343" y="1509823"/>
            <a:ext cx="3799367" cy="2851051"/>
          </a:xfrm>
        </p:spPr>
        <p:txBody>
          <a:bodyPr anchor="b">
            <a:noAutofit/>
          </a:bodyPr>
          <a:lstStyle>
            <a:lvl1pPr algn="ctr">
              <a:defRPr sz="3200" b="1">
                <a:solidFill>
                  <a:srgbClr val="FFC000"/>
                </a:solidFill>
              </a:defRPr>
            </a:lvl1pPr>
          </a:lstStyle>
          <a:p>
            <a:endParaRPr lang="fr-CA" dirty="0"/>
          </a:p>
        </p:txBody>
      </p:sp>
      <p:sp>
        <p:nvSpPr>
          <p:cNvPr id="4" name="Espace réservé de la date 3">
            <a:extLst>
              <a:ext uri="{FF2B5EF4-FFF2-40B4-BE49-F238E27FC236}">
                <a16:creationId xmlns:a16="http://schemas.microsoft.com/office/drawing/2014/main" id="{FEA55D97-32B7-DE6B-72DE-931A7E607AC6}"/>
              </a:ext>
            </a:extLst>
          </p:cNvPr>
          <p:cNvSpPr>
            <a:spLocks noGrp="1"/>
          </p:cNvSpPr>
          <p:nvPr>
            <p:ph type="dt" sz="half" idx="10"/>
          </p:nvPr>
        </p:nvSpPr>
        <p:spPr/>
        <p:txBody>
          <a:bodyPr/>
          <a:lstStyle/>
          <a:p>
            <a:fld id="{3EF87CCD-BC65-461B-8D1A-6DE13AE83A97}" type="datetimeFigureOut">
              <a:rPr lang="fr-CA" smtClean="0"/>
              <a:t>2025-03-18</a:t>
            </a:fld>
            <a:endParaRPr lang="fr-CA"/>
          </a:p>
        </p:txBody>
      </p:sp>
      <p:sp>
        <p:nvSpPr>
          <p:cNvPr id="5" name="Espace réservé du pied de page 4">
            <a:extLst>
              <a:ext uri="{FF2B5EF4-FFF2-40B4-BE49-F238E27FC236}">
                <a16:creationId xmlns:a16="http://schemas.microsoft.com/office/drawing/2014/main" id="{46FDB01C-7C35-56E1-6E40-B6C47B8170A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0B680505-9EB2-0653-1D04-5C9FD5E50DD1}"/>
              </a:ext>
            </a:extLst>
          </p:cNvPr>
          <p:cNvSpPr>
            <a:spLocks noGrp="1"/>
          </p:cNvSpPr>
          <p:nvPr>
            <p:ph type="sldNum" sz="quarter" idx="12"/>
          </p:nvPr>
        </p:nvSpPr>
        <p:spPr/>
        <p:txBody>
          <a:bodyPr/>
          <a:lstStyle/>
          <a:p>
            <a:fld id="{FDF0EF6C-F12A-4907-8603-1FC52138211E}" type="slidenum">
              <a:rPr lang="fr-CA" smtClean="0"/>
              <a:t>‹#›</a:t>
            </a:fld>
            <a:endParaRPr lang="fr-CA"/>
          </a:p>
        </p:txBody>
      </p:sp>
    </p:spTree>
    <p:extLst>
      <p:ext uri="{BB962C8B-B14F-4D97-AF65-F5344CB8AC3E}">
        <p14:creationId xmlns:p14="http://schemas.microsoft.com/office/powerpoint/2010/main" val="2455918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8D9C78-9446-4F0C-F364-BA56A5867F1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AE4A4D73-AD80-F3A6-5935-F6305D73CA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C92232B7-22A6-C1D8-947C-C69074F1F52D}"/>
              </a:ext>
            </a:extLst>
          </p:cNvPr>
          <p:cNvSpPr>
            <a:spLocks noGrp="1"/>
          </p:cNvSpPr>
          <p:nvPr>
            <p:ph type="dt" sz="half" idx="10"/>
          </p:nvPr>
        </p:nvSpPr>
        <p:spPr/>
        <p:txBody>
          <a:bodyPr/>
          <a:lstStyle/>
          <a:p>
            <a:fld id="{6657A040-0282-4863-B1FE-6DFC256E63BD}" type="datetimeFigureOut">
              <a:rPr lang="fr-CA" smtClean="0"/>
              <a:t>2025-03-18</a:t>
            </a:fld>
            <a:endParaRPr lang="fr-CA"/>
          </a:p>
        </p:txBody>
      </p:sp>
      <p:sp>
        <p:nvSpPr>
          <p:cNvPr id="5" name="Espace réservé du pied de page 4">
            <a:extLst>
              <a:ext uri="{FF2B5EF4-FFF2-40B4-BE49-F238E27FC236}">
                <a16:creationId xmlns:a16="http://schemas.microsoft.com/office/drawing/2014/main" id="{2A8481BC-556F-C28E-92D5-7FE760E33D8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17105F9-36F7-08D7-3042-BE1809E1D371}"/>
              </a:ext>
            </a:extLst>
          </p:cNvPr>
          <p:cNvSpPr>
            <a:spLocks noGrp="1"/>
          </p:cNvSpPr>
          <p:nvPr>
            <p:ph type="sldNum" sz="quarter" idx="12"/>
          </p:nvPr>
        </p:nvSpPr>
        <p:spPr/>
        <p:txBody>
          <a:bodyPr/>
          <a:lstStyle/>
          <a:p>
            <a:fld id="{A136EB10-B2A7-427F-BAC9-AD60541E0314}" type="slidenum">
              <a:rPr lang="fr-CA" smtClean="0"/>
              <a:t>‹#›</a:t>
            </a:fld>
            <a:endParaRPr lang="fr-CA"/>
          </a:p>
        </p:txBody>
      </p:sp>
    </p:spTree>
    <p:extLst>
      <p:ext uri="{BB962C8B-B14F-4D97-AF65-F5344CB8AC3E}">
        <p14:creationId xmlns:p14="http://schemas.microsoft.com/office/powerpoint/2010/main" val="2134734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F6870D-007A-71A0-60C9-23F579A87833}"/>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CFC6EAAD-64F7-ADE7-6FA9-62314245CA5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C19CAF94-B804-401C-BB91-FBD1B324D918}"/>
              </a:ext>
            </a:extLst>
          </p:cNvPr>
          <p:cNvSpPr>
            <a:spLocks noGrp="1"/>
          </p:cNvSpPr>
          <p:nvPr>
            <p:ph type="dt" sz="half" idx="10"/>
          </p:nvPr>
        </p:nvSpPr>
        <p:spPr/>
        <p:txBody>
          <a:bodyPr/>
          <a:lstStyle/>
          <a:p>
            <a:fld id="{6657A040-0282-4863-B1FE-6DFC256E63BD}" type="datetimeFigureOut">
              <a:rPr lang="fr-CA" smtClean="0"/>
              <a:t>2025-03-18</a:t>
            </a:fld>
            <a:endParaRPr lang="fr-CA"/>
          </a:p>
        </p:txBody>
      </p:sp>
      <p:sp>
        <p:nvSpPr>
          <p:cNvPr id="5" name="Espace réservé du pied de page 4">
            <a:extLst>
              <a:ext uri="{FF2B5EF4-FFF2-40B4-BE49-F238E27FC236}">
                <a16:creationId xmlns:a16="http://schemas.microsoft.com/office/drawing/2014/main" id="{34950110-9210-809A-2AE1-B1035903EF7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9C0D492-D9E3-3D2A-1ED5-E740230F3963}"/>
              </a:ext>
            </a:extLst>
          </p:cNvPr>
          <p:cNvSpPr>
            <a:spLocks noGrp="1"/>
          </p:cNvSpPr>
          <p:nvPr>
            <p:ph type="sldNum" sz="quarter" idx="12"/>
          </p:nvPr>
        </p:nvSpPr>
        <p:spPr/>
        <p:txBody>
          <a:bodyPr/>
          <a:lstStyle/>
          <a:p>
            <a:fld id="{A136EB10-B2A7-427F-BAC9-AD60541E0314}" type="slidenum">
              <a:rPr lang="fr-CA" smtClean="0"/>
              <a:t>‹#›</a:t>
            </a:fld>
            <a:endParaRPr lang="fr-CA"/>
          </a:p>
        </p:txBody>
      </p:sp>
    </p:spTree>
    <p:extLst>
      <p:ext uri="{BB962C8B-B14F-4D97-AF65-F5344CB8AC3E}">
        <p14:creationId xmlns:p14="http://schemas.microsoft.com/office/powerpoint/2010/main" val="1677578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20697C-8224-55CE-06F1-3A4EEA068B3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BC984F31-D9AE-1C32-F503-54585B88BB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8F9025D-273D-6875-6B46-233A9A68CE48}"/>
              </a:ext>
            </a:extLst>
          </p:cNvPr>
          <p:cNvSpPr>
            <a:spLocks noGrp="1"/>
          </p:cNvSpPr>
          <p:nvPr>
            <p:ph type="dt" sz="half" idx="10"/>
          </p:nvPr>
        </p:nvSpPr>
        <p:spPr/>
        <p:txBody>
          <a:bodyPr/>
          <a:lstStyle/>
          <a:p>
            <a:fld id="{6657A040-0282-4863-B1FE-6DFC256E63BD}" type="datetimeFigureOut">
              <a:rPr lang="fr-CA" smtClean="0"/>
              <a:t>2025-03-18</a:t>
            </a:fld>
            <a:endParaRPr lang="fr-CA"/>
          </a:p>
        </p:txBody>
      </p:sp>
      <p:sp>
        <p:nvSpPr>
          <p:cNvPr id="5" name="Espace réservé du pied de page 4">
            <a:extLst>
              <a:ext uri="{FF2B5EF4-FFF2-40B4-BE49-F238E27FC236}">
                <a16:creationId xmlns:a16="http://schemas.microsoft.com/office/drawing/2014/main" id="{C26AEB0A-3A64-7DDF-69E2-ADEC5C2C314F}"/>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83D0D2E-167A-628B-9547-02F476E2DD6D}"/>
              </a:ext>
            </a:extLst>
          </p:cNvPr>
          <p:cNvSpPr>
            <a:spLocks noGrp="1"/>
          </p:cNvSpPr>
          <p:nvPr>
            <p:ph type="sldNum" sz="quarter" idx="12"/>
          </p:nvPr>
        </p:nvSpPr>
        <p:spPr/>
        <p:txBody>
          <a:bodyPr/>
          <a:lstStyle/>
          <a:p>
            <a:fld id="{A136EB10-B2A7-427F-BAC9-AD60541E0314}" type="slidenum">
              <a:rPr lang="fr-CA" smtClean="0"/>
              <a:t>‹#›</a:t>
            </a:fld>
            <a:endParaRPr lang="fr-CA"/>
          </a:p>
        </p:txBody>
      </p:sp>
    </p:spTree>
    <p:extLst>
      <p:ext uri="{BB962C8B-B14F-4D97-AF65-F5344CB8AC3E}">
        <p14:creationId xmlns:p14="http://schemas.microsoft.com/office/powerpoint/2010/main" val="3989680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4AF8CC-FD15-16A4-D663-812EB14A8893}"/>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018CF8B7-5DFF-94A9-D7F4-F8B3BC9E3A1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649716A5-D3CC-A1C0-D5A1-B3C1A2C71C2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9EE06F91-A3BB-5284-7ED5-2D5668EA5C2B}"/>
              </a:ext>
            </a:extLst>
          </p:cNvPr>
          <p:cNvSpPr>
            <a:spLocks noGrp="1"/>
          </p:cNvSpPr>
          <p:nvPr>
            <p:ph type="dt" sz="half" idx="10"/>
          </p:nvPr>
        </p:nvSpPr>
        <p:spPr/>
        <p:txBody>
          <a:bodyPr/>
          <a:lstStyle/>
          <a:p>
            <a:fld id="{6657A040-0282-4863-B1FE-6DFC256E63BD}" type="datetimeFigureOut">
              <a:rPr lang="fr-CA" smtClean="0"/>
              <a:t>2025-03-18</a:t>
            </a:fld>
            <a:endParaRPr lang="fr-CA"/>
          </a:p>
        </p:txBody>
      </p:sp>
      <p:sp>
        <p:nvSpPr>
          <p:cNvPr id="6" name="Espace réservé du pied de page 5">
            <a:extLst>
              <a:ext uri="{FF2B5EF4-FFF2-40B4-BE49-F238E27FC236}">
                <a16:creationId xmlns:a16="http://schemas.microsoft.com/office/drawing/2014/main" id="{F830D54F-F70C-83CA-E38D-A9E62DB60BE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2F0EF3FC-C268-8116-AF38-9196C79F2CF7}"/>
              </a:ext>
            </a:extLst>
          </p:cNvPr>
          <p:cNvSpPr>
            <a:spLocks noGrp="1"/>
          </p:cNvSpPr>
          <p:nvPr>
            <p:ph type="sldNum" sz="quarter" idx="12"/>
          </p:nvPr>
        </p:nvSpPr>
        <p:spPr/>
        <p:txBody>
          <a:bodyPr/>
          <a:lstStyle/>
          <a:p>
            <a:fld id="{A136EB10-B2A7-427F-BAC9-AD60541E0314}" type="slidenum">
              <a:rPr lang="fr-CA" smtClean="0"/>
              <a:t>‹#›</a:t>
            </a:fld>
            <a:endParaRPr lang="fr-CA"/>
          </a:p>
        </p:txBody>
      </p:sp>
    </p:spTree>
    <p:extLst>
      <p:ext uri="{BB962C8B-B14F-4D97-AF65-F5344CB8AC3E}">
        <p14:creationId xmlns:p14="http://schemas.microsoft.com/office/powerpoint/2010/main" val="3882542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98089A-3C05-58AC-738D-8E3CD55A0DB9}"/>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5EE22EDE-E1B9-1FFE-C401-57C49EDB3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82C57B2-8B86-50CF-D668-14E424FFA26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5CA2B201-89B5-43FC-8F9B-C018D4AD3E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52BC442-3293-3CF7-B7B0-90D4DA6B4BF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F2A5C860-7141-F05D-B9BC-0CD13E19D3E1}"/>
              </a:ext>
            </a:extLst>
          </p:cNvPr>
          <p:cNvSpPr>
            <a:spLocks noGrp="1"/>
          </p:cNvSpPr>
          <p:nvPr>
            <p:ph type="dt" sz="half" idx="10"/>
          </p:nvPr>
        </p:nvSpPr>
        <p:spPr/>
        <p:txBody>
          <a:bodyPr/>
          <a:lstStyle/>
          <a:p>
            <a:fld id="{6657A040-0282-4863-B1FE-6DFC256E63BD}" type="datetimeFigureOut">
              <a:rPr lang="fr-CA" smtClean="0"/>
              <a:t>2025-03-18</a:t>
            </a:fld>
            <a:endParaRPr lang="fr-CA"/>
          </a:p>
        </p:txBody>
      </p:sp>
      <p:sp>
        <p:nvSpPr>
          <p:cNvPr id="8" name="Espace réservé du pied de page 7">
            <a:extLst>
              <a:ext uri="{FF2B5EF4-FFF2-40B4-BE49-F238E27FC236}">
                <a16:creationId xmlns:a16="http://schemas.microsoft.com/office/drawing/2014/main" id="{18D7209A-D138-2661-D8AA-73D4A74C1FD2}"/>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12C3829F-991D-34D3-2F5E-5A1D86837E78}"/>
              </a:ext>
            </a:extLst>
          </p:cNvPr>
          <p:cNvSpPr>
            <a:spLocks noGrp="1"/>
          </p:cNvSpPr>
          <p:nvPr>
            <p:ph type="sldNum" sz="quarter" idx="12"/>
          </p:nvPr>
        </p:nvSpPr>
        <p:spPr/>
        <p:txBody>
          <a:bodyPr/>
          <a:lstStyle/>
          <a:p>
            <a:fld id="{A136EB10-B2A7-427F-BAC9-AD60541E0314}" type="slidenum">
              <a:rPr lang="fr-CA" smtClean="0"/>
              <a:t>‹#›</a:t>
            </a:fld>
            <a:endParaRPr lang="fr-CA"/>
          </a:p>
        </p:txBody>
      </p:sp>
    </p:spTree>
    <p:extLst>
      <p:ext uri="{BB962C8B-B14F-4D97-AF65-F5344CB8AC3E}">
        <p14:creationId xmlns:p14="http://schemas.microsoft.com/office/powerpoint/2010/main" val="437270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2B827C-5F03-1D83-0565-477C93CF0005}"/>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2644243A-683F-F942-A1DE-4C22A9B80AA2}"/>
              </a:ext>
            </a:extLst>
          </p:cNvPr>
          <p:cNvSpPr>
            <a:spLocks noGrp="1"/>
          </p:cNvSpPr>
          <p:nvPr>
            <p:ph type="dt" sz="half" idx="10"/>
          </p:nvPr>
        </p:nvSpPr>
        <p:spPr/>
        <p:txBody>
          <a:bodyPr/>
          <a:lstStyle/>
          <a:p>
            <a:fld id="{6657A040-0282-4863-B1FE-6DFC256E63BD}" type="datetimeFigureOut">
              <a:rPr lang="fr-CA" smtClean="0"/>
              <a:t>2025-03-18</a:t>
            </a:fld>
            <a:endParaRPr lang="fr-CA"/>
          </a:p>
        </p:txBody>
      </p:sp>
      <p:sp>
        <p:nvSpPr>
          <p:cNvPr id="4" name="Espace réservé du pied de page 3">
            <a:extLst>
              <a:ext uri="{FF2B5EF4-FFF2-40B4-BE49-F238E27FC236}">
                <a16:creationId xmlns:a16="http://schemas.microsoft.com/office/drawing/2014/main" id="{A0987201-1E5A-C7FB-CE5A-94B87352EC89}"/>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1993042B-79F4-EA68-AF29-6812E6D349CF}"/>
              </a:ext>
            </a:extLst>
          </p:cNvPr>
          <p:cNvSpPr>
            <a:spLocks noGrp="1"/>
          </p:cNvSpPr>
          <p:nvPr>
            <p:ph type="sldNum" sz="quarter" idx="12"/>
          </p:nvPr>
        </p:nvSpPr>
        <p:spPr/>
        <p:txBody>
          <a:bodyPr/>
          <a:lstStyle/>
          <a:p>
            <a:fld id="{A136EB10-B2A7-427F-BAC9-AD60541E0314}" type="slidenum">
              <a:rPr lang="fr-CA" smtClean="0"/>
              <a:t>‹#›</a:t>
            </a:fld>
            <a:endParaRPr lang="fr-CA"/>
          </a:p>
        </p:txBody>
      </p:sp>
    </p:spTree>
    <p:extLst>
      <p:ext uri="{BB962C8B-B14F-4D97-AF65-F5344CB8AC3E}">
        <p14:creationId xmlns:p14="http://schemas.microsoft.com/office/powerpoint/2010/main" val="327927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4A9F98F-B336-E486-2166-7DFCE1F5571C}"/>
              </a:ext>
            </a:extLst>
          </p:cNvPr>
          <p:cNvSpPr>
            <a:spLocks noGrp="1"/>
          </p:cNvSpPr>
          <p:nvPr>
            <p:ph type="dt" sz="half" idx="10"/>
          </p:nvPr>
        </p:nvSpPr>
        <p:spPr/>
        <p:txBody>
          <a:bodyPr/>
          <a:lstStyle/>
          <a:p>
            <a:fld id="{6657A040-0282-4863-B1FE-6DFC256E63BD}" type="datetimeFigureOut">
              <a:rPr lang="fr-CA" smtClean="0"/>
              <a:t>2025-03-18</a:t>
            </a:fld>
            <a:endParaRPr lang="fr-CA"/>
          </a:p>
        </p:txBody>
      </p:sp>
      <p:sp>
        <p:nvSpPr>
          <p:cNvPr id="3" name="Espace réservé du pied de page 2">
            <a:extLst>
              <a:ext uri="{FF2B5EF4-FFF2-40B4-BE49-F238E27FC236}">
                <a16:creationId xmlns:a16="http://schemas.microsoft.com/office/drawing/2014/main" id="{4EFFB915-43C8-746E-909A-B87E02516A50}"/>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A7875D3F-D6B2-02C9-33AB-FC85ECF05FF9}"/>
              </a:ext>
            </a:extLst>
          </p:cNvPr>
          <p:cNvSpPr>
            <a:spLocks noGrp="1"/>
          </p:cNvSpPr>
          <p:nvPr>
            <p:ph type="sldNum" sz="quarter" idx="12"/>
          </p:nvPr>
        </p:nvSpPr>
        <p:spPr/>
        <p:txBody>
          <a:bodyPr/>
          <a:lstStyle/>
          <a:p>
            <a:fld id="{A136EB10-B2A7-427F-BAC9-AD60541E0314}" type="slidenum">
              <a:rPr lang="fr-CA" smtClean="0"/>
              <a:t>‹#›</a:t>
            </a:fld>
            <a:endParaRPr lang="fr-CA"/>
          </a:p>
        </p:txBody>
      </p:sp>
    </p:spTree>
    <p:extLst>
      <p:ext uri="{BB962C8B-B14F-4D97-AF65-F5344CB8AC3E}">
        <p14:creationId xmlns:p14="http://schemas.microsoft.com/office/powerpoint/2010/main" val="15052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33039-FBF2-34E4-C2D0-64616BB2CB5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0491E0E-2AF9-ACD3-4D7D-94FFA6D3EA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0FB6AB1-2D84-76DC-E239-0097006B1D72}"/>
              </a:ext>
            </a:extLst>
          </p:cNvPr>
          <p:cNvSpPr>
            <a:spLocks noGrp="1"/>
          </p:cNvSpPr>
          <p:nvPr>
            <p:ph type="dt" sz="half" idx="10"/>
          </p:nvPr>
        </p:nvSpPr>
        <p:spPr/>
        <p:txBody>
          <a:bodyPr/>
          <a:lstStyle/>
          <a:p>
            <a:fld id="{8BFB1820-CC12-4556-90B4-349C23AA35A6}" type="datetimeFigureOut">
              <a:rPr lang="en-CA" smtClean="0"/>
              <a:t>2025-03-18</a:t>
            </a:fld>
            <a:endParaRPr lang="en-CA"/>
          </a:p>
        </p:txBody>
      </p:sp>
      <p:sp>
        <p:nvSpPr>
          <p:cNvPr id="5" name="Footer Placeholder 4">
            <a:extLst>
              <a:ext uri="{FF2B5EF4-FFF2-40B4-BE49-F238E27FC236}">
                <a16:creationId xmlns:a16="http://schemas.microsoft.com/office/drawing/2014/main" id="{19CF7D96-E5E5-726D-75B6-7FD9484451D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C063E24-F716-16C3-947B-95137B9AEC53}"/>
              </a:ext>
            </a:extLst>
          </p:cNvPr>
          <p:cNvSpPr>
            <a:spLocks noGrp="1"/>
          </p:cNvSpPr>
          <p:nvPr>
            <p:ph type="sldNum" sz="quarter" idx="12"/>
          </p:nvPr>
        </p:nvSpPr>
        <p:spPr/>
        <p:txBody>
          <a:bodyPr/>
          <a:lstStyle/>
          <a:p>
            <a:fld id="{6102EE91-014F-47A7-88A0-8408578B6205}" type="slidenum">
              <a:rPr lang="en-CA" smtClean="0"/>
              <a:t>‹#›</a:t>
            </a:fld>
            <a:endParaRPr lang="en-CA"/>
          </a:p>
        </p:txBody>
      </p:sp>
    </p:spTree>
    <p:extLst>
      <p:ext uri="{BB962C8B-B14F-4D97-AF65-F5344CB8AC3E}">
        <p14:creationId xmlns:p14="http://schemas.microsoft.com/office/powerpoint/2010/main" val="3091397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A7B03B-2460-D350-B9FF-3FCFC3A7E56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5F09C4F3-4540-FF11-341C-106F48C248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22A917D3-C703-0144-168B-01042504F3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1770C3D-3DFA-AD1E-3687-9E420C0117E6}"/>
              </a:ext>
            </a:extLst>
          </p:cNvPr>
          <p:cNvSpPr>
            <a:spLocks noGrp="1"/>
          </p:cNvSpPr>
          <p:nvPr>
            <p:ph type="dt" sz="half" idx="10"/>
          </p:nvPr>
        </p:nvSpPr>
        <p:spPr/>
        <p:txBody>
          <a:bodyPr/>
          <a:lstStyle/>
          <a:p>
            <a:fld id="{6657A040-0282-4863-B1FE-6DFC256E63BD}" type="datetimeFigureOut">
              <a:rPr lang="fr-CA" smtClean="0"/>
              <a:t>2025-03-18</a:t>
            </a:fld>
            <a:endParaRPr lang="fr-CA"/>
          </a:p>
        </p:txBody>
      </p:sp>
      <p:sp>
        <p:nvSpPr>
          <p:cNvPr id="6" name="Espace réservé du pied de page 5">
            <a:extLst>
              <a:ext uri="{FF2B5EF4-FFF2-40B4-BE49-F238E27FC236}">
                <a16:creationId xmlns:a16="http://schemas.microsoft.com/office/drawing/2014/main" id="{F7A294B7-34D0-B063-83A9-44A5AE995BD0}"/>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E2A58429-A120-59D9-4A4E-AA4FC65FECFC}"/>
              </a:ext>
            </a:extLst>
          </p:cNvPr>
          <p:cNvSpPr>
            <a:spLocks noGrp="1"/>
          </p:cNvSpPr>
          <p:nvPr>
            <p:ph type="sldNum" sz="quarter" idx="12"/>
          </p:nvPr>
        </p:nvSpPr>
        <p:spPr/>
        <p:txBody>
          <a:bodyPr/>
          <a:lstStyle/>
          <a:p>
            <a:fld id="{A136EB10-B2A7-427F-BAC9-AD60541E0314}" type="slidenum">
              <a:rPr lang="fr-CA" smtClean="0"/>
              <a:t>‹#›</a:t>
            </a:fld>
            <a:endParaRPr lang="fr-CA"/>
          </a:p>
        </p:txBody>
      </p:sp>
    </p:spTree>
    <p:extLst>
      <p:ext uri="{BB962C8B-B14F-4D97-AF65-F5344CB8AC3E}">
        <p14:creationId xmlns:p14="http://schemas.microsoft.com/office/powerpoint/2010/main" val="3087048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5DD2A1-5916-B6EA-AFFC-2B29E633339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5E4CB556-A4D8-3D6E-8844-33BDA16063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44E352AF-F920-2E04-3D05-797A95A770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CBF4192-00BC-FA67-ACFB-408F36DF27B1}"/>
              </a:ext>
            </a:extLst>
          </p:cNvPr>
          <p:cNvSpPr>
            <a:spLocks noGrp="1"/>
          </p:cNvSpPr>
          <p:nvPr>
            <p:ph type="dt" sz="half" idx="10"/>
          </p:nvPr>
        </p:nvSpPr>
        <p:spPr/>
        <p:txBody>
          <a:bodyPr/>
          <a:lstStyle/>
          <a:p>
            <a:fld id="{6657A040-0282-4863-B1FE-6DFC256E63BD}" type="datetimeFigureOut">
              <a:rPr lang="fr-CA" smtClean="0"/>
              <a:t>2025-03-18</a:t>
            </a:fld>
            <a:endParaRPr lang="fr-CA"/>
          </a:p>
        </p:txBody>
      </p:sp>
      <p:sp>
        <p:nvSpPr>
          <p:cNvPr id="6" name="Espace réservé du pied de page 5">
            <a:extLst>
              <a:ext uri="{FF2B5EF4-FFF2-40B4-BE49-F238E27FC236}">
                <a16:creationId xmlns:a16="http://schemas.microsoft.com/office/drawing/2014/main" id="{15C9ED5D-6FA8-5205-6C17-3E8B2277E490}"/>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E6D8BF9D-5BA0-023B-AF3E-5AEAA04597AB}"/>
              </a:ext>
            </a:extLst>
          </p:cNvPr>
          <p:cNvSpPr>
            <a:spLocks noGrp="1"/>
          </p:cNvSpPr>
          <p:nvPr>
            <p:ph type="sldNum" sz="quarter" idx="12"/>
          </p:nvPr>
        </p:nvSpPr>
        <p:spPr/>
        <p:txBody>
          <a:bodyPr/>
          <a:lstStyle/>
          <a:p>
            <a:fld id="{A136EB10-B2A7-427F-BAC9-AD60541E0314}" type="slidenum">
              <a:rPr lang="fr-CA" smtClean="0"/>
              <a:t>‹#›</a:t>
            </a:fld>
            <a:endParaRPr lang="fr-CA"/>
          </a:p>
        </p:txBody>
      </p:sp>
    </p:spTree>
    <p:extLst>
      <p:ext uri="{BB962C8B-B14F-4D97-AF65-F5344CB8AC3E}">
        <p14:creationId xmlns:p14="http://schemas.microsoft.com/office/powerpoint/2010/main" val="3426236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20FCFD-05A3-4D70-DC42-C8DCFAC3AAA1}"/>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A01EE19D-0FE5-9E59-2009-910B4B5EAA5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3E66B5C-6CDF-98D4-E3D8-7FCE35DD4A00}"/>
              </a:ext>
            </a:extLst>
          </p:cNvPr>
          <p:cNvSpPr>
            <a:spLocks noGrp="1"/>
          </p:cNvSpPr>
          <p:nvPr>
            <p:ph type="dt" sz="half" idx="10"/>
          </p:nvPr>
        </p:nvSpPr>
        <p:spPr/>
        <p:txBody>
          <a:bodyPr/>
          <a:lstStyle/>
          <a:p>
            <a:fld id="{6657A040-0282-4863-B1FE-6DFC256E63BD}" type="datetimeFigureOut">
              <a:rPr lang="fr-CA" smtClean="0"/>
              <a:t>2025-03-18</a:t>
            </a:fld>
            <a:endParaRPr lang="fr-CA"/>
          </a:p>
        </p:txBody>
      </p:sp>
      <p:sp>
        <p:nvSpPr>
          <p:cNvPr id="5" name="Espace réservé du pied de page 4">
            <a:extLst>
              <a:ext uri="{FF2B5EF4-FFF2-40B4-BE49-F238E27FC236}">
                <a16:creationId xmlns:a16="http://schemas.microsoft.com/office/drawing/2014/main" id="{2A463AA7-F282-5D3E-48EE-E2CE49473F9F}"/>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C22AEC7E-540C-ED6A-A445-283AF1154D9C}"/>
              </a:ext>
            </a:extLst>
          </p:cNvPr>
          <p:cNvSpPr>
            <a:spLocks noGrp="1"/>
          </p:cNvSpPr>
          <p:nvPr>
            <p:ph type="sldNum" sz="quarter" idx="12"/>
          </p:nvPr>
        </p:nvSpPr>
        <p:spPr/>
        <p:txBody>
          <a:bodyPr/>
          <a:lstStyle/>
          <a:p>
            <a:fld id="{A136EB10-B2A7-427F-BAC9-AD60541E0314}" type="slidenum">
              <a:rPr lang="fr-CA" smtClean="0"/>
              <a:t>‹#›</a:t>
            </a:fld>
            <a:endParaRPr lang="fr-CA"/>
          </a:p>
        </p:txBody>
      </p:sp>
    </p:spTree>
    <p:extLst>
      <p:ext uri="{BB962C8B-B14F-4D97-AF65-F5344CB8AC3E}">
        <p14:creationId xmlns:p14="http://schemas.microsoft.com/office/powerpoint/2010/main" val="3307940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A00DF0A-4689-47DD-F604-D02DB6894615}"/>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316C25B4-DA10-2680-A8DE-DBEBF10D829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C60B01F5-29A7-C6EA-E8C3-8FC1B48D61C0}"/>
              </a:ext>
            </a:extLst>
          </p:cNvPr>
          <p:cNvSpPr>
            <a:spLocks noGrp="1"/>
          </p:cNvSpPr>
          <p:nvPr>
            <p:ph type="dt" sz="half" idx="10"/>
          </p:nvPr>
        </p:nvSpPr>
        <p:spPr/>
        <p:txBody>
          <a:bodyPr/>
          <a:lstStyle/>
          <a:p>
            <a:fld id="{6657A040-0282-4863-B1FE-6DFC256E63BD}" type="datetimeFigureOut">
              <a:rPr lang="fr-CA" smtClean="0"/>
              <a:t>2025-03-18</a:t>
            </a:fld>
            <a:endParaRPr lang="fr-CA"/>
          </a:p>
        </p:txBody>
      </p:sp>
      <p:sp>
        <p:nvSpPr>
          <p:cNvPr id="5" name="Espace réservé du pied de page 4">
            <a:extLst>
              <a:ext uri="{FF2B5EF4-FFF2-40B4-BE49-F238E27FC236}">
                <a16:creationId xmlns:a16="http://schemas.microsoft.com/office/drawing/2014/main" id="{4913B5E0-307C-03EC-17C4-ACF1253BFFF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E863B7BF-8750-C562-5FDC-46DA4C8506A4}"/>
              </a:ext>
            </a:extLst>
          </p:cNvPr>
          <p:cNvSpPr>
            <a:spLocks noGrp="1"/>
          </p:cNvSpPr>
          <p:nvPr>
            <p:ph type="sldNum" sz="quarter" idx="12"/>
          </p:nvPr>
        </p:nvSpPr>
        <p:spPr/>
        <p:txBody>
          <a:bodyPr/>
          <a:lstStyle/>
          <a:p>
            <a:fld id="{A136EB10-B2A7-427F-BAC9-AD60541E0314}" type="slidenum">
              <a:rPr lang="fr-CA" smtClean="0"/>
              <a:t>‹#›</a:t>
            </a:fld>
            <a:endParaRPr lang="fr-CA"/>
          </a:p>
        </p:txBody>
      </p:sp>
    </p:spTree>
    <p:extLst>
      <p:ext uri="{BB962C8B-B14F-4D97-AF65-F5344CB8AC3E}">
        <p14:creationId xmlns:p14="http://schemas.microsoft.com/office/powerpoint/2010/main" val="2853685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E28992-50C6-4779-A9D8-2E515A35E0E2}"/>
              </a:ext>
            </a:extLst>
          </p:cNvPr>
          <p:cNvSpPr>
            <a:spLocks noGrp="1"/>
          </p:cNvSpPr>
          <p:nvPr>
            <p:ph type="title"/>
          </p:nvPr>
        </p:nvSpPr>
        <p:spPr/>
        <p:txBody>
          <a:bodyPr/>
          <a:lstStyle/>
          <a:p>
            <a:r>
              <a:rPr lang="fr-FR"/>
              <a:t>Modifiez le style du titre</a:t>
            </a:r>
            <a:endParaRPr lang="en-CA"/>
          </a:p>
        </p:txBody>
      </p:sp>
      <p:sp>
        <p:nvSpPr>
          <p:cNvPr id="3" name="Espace réservé de la date 2">
            <a:extLst>
              <a:ext uri="{FF2B5EF4-FFF2-40B4-BE49-F238E27FC236}">
                <a16:creationId xmlns:a16="http://schemas.microsoft.com/office/drawing/2014/main" id="{781715FB-26C4-4C7B-0016-DC16CD79331D}"/>
              </a:ext>
            </a:extLst>
          </p:cNvPr>
          <p:cNvSpPr>
            <a:spLocks noGrp="1"/>
          </p:cNvSpPr>
          <p:nvPr>
            <p:ph type="dt" sz="half" idx="10"/>
          </p:nvPr>
        </p:nvSpPr>
        <p:spPr/>
        <p:txBody>
          <a:bodyPr/>
          <a:lstStyle/>
          <a:p>
            <a:fld id="{6657A040-0282-4863-B1FE-6DFC256E63BD}" type="datetimeFigureOut">
              <a:rPr lang="fr-CA" smtClean="0"/>
              <a:t>2025-03-18</a:t>
            </a:fld>
            <a:endParaRPr lang="fr-CA"/>
          </a:p>
        </p:txBody>
      </p:sp>
      <p:sp>
        <p:nvSpPr>
          <p:cNvPr id="4" name="Espace réservé du pied de page 3">
            <a:extLst>
              <a:ext uri="{FF2B5EF4-FFF2-40B4-BE49-F238E27FC236}">
                <a16:creationId xmlns:a16="http://schemas.microsoft.com/office/drawing/2014/main" id="{9D3178BC-612B-C52E-F06F-0F9457705C9F}"/>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49426E27-0FED-5973-5DA8-E931B97E5C25}"/>
              </a:ext>
            </a:extLst>
          </p:cNvPr>
          <p:cNvSpPr>
            <a:spLocks noGrp="1"/>
          </p:cNvSpPr>
          <p:nvPr>
            <p:ph type="sldNum" sz="quarter" idx="12"/>
          </p:nvPr>
        </p:nvSpPr>
        <p:spPr/>
        <p:txBody>
          <a:bodyPr/>
          <a:lstStyle/>
          <a:p>
            <a:fld id="{A136EB10-B2A7-427F-BAC9-AD60541E0314}" type="slidenum">
              <a:rPr lang="fr-CA" smtClean="0"/>
              <a:t>‹#›</a:t>
            </a:fld>
            <a:endParaRPr lang="fr-CA"/>
          </a:p>
        </p:txBody>
      </p:sp>
    </p:spTree>
    <p:extLst>
      <p:ext uri="{BB962C8B-B14F-4D97-AF65-F5344CB8AC3E}">
        <p14:creationId xmlns:p14="http://schemas.microsoft.com/office/powerpoint/2010/main" val="2835135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97C161-E02D-CB07-B56C-8E4E3D8D788D}"/>
              </a:ext>
            </a:extLst>
          </p:cNvPr>
          <p:cNvSpPr>
            <a:spLocks noGrp="1"/>
          </p:cNvSpPr>
          <p:nvPr>
            <p:ph type="title"/>
          </p:nvPr>
        </p:nvSpPr>
        <p:spPr/>
        <p:txBody>
          <a:bodyPr/>
          <a:lstStyle/>
          <a:p>
            <a:r>
              <a:rPr lang="fr-FR"/>
              <a:t>Modifiez le style du titre</a:t>
            </a:r>
            <a:endParaRPr lang="en-CA"/>
          </a:p>
        </p:txBody>
      </p:sp>
      <p:sp>
        <p:nvSpPr>
          <p:cNvPr id="3" name="Espace réservé de la date 2">
            <a:extLst>
              <a:ext uri="{FF2B5EF4-FFF2-40B4-BE49-F238E27FC236}">
                <a16:creationId xmlns:a16="http://schemas.microsoft.com/office/drawing/2014/main" id="{009F87C7-1D1F-7861-276C-A119CB765411}"/>
              </a:ext>
            </a:extLst>
          </p:cNvPr>
          <p:cNvSpPr>
            <a:spLocks noGrp="1"/>
          </p:cNvSpPr>
          <p:nvPr>
            <p:ph type="dt" sz="half" idx="10"/>
          </p:nvPr>
        </p:nvSpPr>
        <p:spPr/>
        <p:txBody>
          <a:bodyPr/>
          <a:lstStyle/>
          <a:p>
            <a:fld id="{6657A040-0282-4863-B1FE-6DFC256E63BD}" type="datetimeFigureOut">
              <a:rPr lang="fr-CA" smtClean="0"/>
              <a:t>2025-03-18</a:t>
            </a:fld>
            <a:endParaRPr lang="fr-CA"/>
          </a:p>
        </p:txBody>
      </p:sp>
      <p:sp>
        <p:nvSpPr>
          <p:cNvPr id="4" name="Espace réservé du pied de page 3">
            <a:extLst>
              <a:ext uri="{FF2B5EF4-FFF2-40B4-BE49-F238E27FC236}">
                <a16:creationId xmlns:a16="http://schemas.microsoft.com/office/drawing/2014/main" id="{A744A87F-F3ED-8CDA-B10D-077B6F964DEB}"/>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CDEE86FF-593E-8F48-FE93-E64C33D6E623}"/>
              </a:ext>
            </a:extLst>
          </p:cNvPr>
          <p:cNvSpPr>
            <a:spLocks noGrp="1"/>
          </p:cNvSpPr>
          <p:nvPr>
            <p:ph type="sldNum" sz="quarter" idx="12"/>
          </p:nvPr>
        </p:nvSpPr>
        <p:spPr/>
        <p:txBody>
          <a:bodyPr/>
          <a:lstStyle/>
          <a:p>
            <a:fld id="{A136EB10-B2A7-427F-BAC9-AD60541E0314}" type="slidenum">
              <a:rPr lang="fr-CA" smtClean="0"/>
              <a:t>‹#›</a:t>
            </a:fld>
            <a:endParaRPr lang="fr-CA"/>
          </a:p>
        </p:txBody>
      </p:sp>
    </p:spTree>
    <p:extLst>
      <p:ext uri="{BB962C8B-B14F-4D97-AF65-F5344CB8AC3E}">
        <p14:creationId xmlns:p14="http://schemas.microsoft.com/office/powerpoint/2010/main" val="29129065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7065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9578-E724-1DD6-4C59-1A44C8187D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5F4911E-A396-FB22-2222-67E84DEB3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0100FA9-EEC4-9124-D1A8-778C3EAC61A5}"/>
              </a:ext>
            </a:extLst>
          </p:cNvPr>
          <p:cNvSpPr>
            <a:spLocks noGrp="1"/>
          </p:cNvSpPr>
          <p:nvPr>
            <p:ph type="dt" sz="half" idx="10"/>
          </p:nvPr>
        </p:nvSpPr>
        <p:spPr/>
        <p:txBody>
          <a:bodyPr/>
          <a:lstStyle/>
          <a:p>
            <a:fld id="{B8DBB134-6159-4AA1-B22D-303653D32BF9}" type="datetimeFigureOut">
              <a:rPr lang="en-CA" smtClean="0"/>
              <a:t>2025-03-18</a:t>
            </a:fld>
            <a:endParaRPr lang="en-CA"/>
          </a:p>
        </p:txBody>
      </p:sp>
      <p:sp>
        <p:nvSpPr>
          <p:cNvPr id="5" name="Footer Placeholder 4">
            <a:extLst>
              <a:ext uri="{FF2B5EF4-FFF2-40B4-BE49-F238E27FC236}">
                <a16:creationId xmlns:a16="http://schemas.microsoft.com/office/drawing/2014/main" id="{B7E0BB0D-C382-5582-6F15-F8999160379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62928B0-7AD8-25A2-3EEF-7B90D82B7C0B}"/>
              </a:ext>
            </a:extLst>
          </p:cNvPr>
          <p:cNvSpPr>
            <a:spLocks noGrp="1"/>
          </p:cNvSpPr>
          <p:nvPr>
            <p:ph type="sldNum" sz="quarter" idx="12"/>
          </p:nvPr>
        </p:nvSpPr>
        <p:spPr/>
        <p:txBody>
          <a:bodyPr/>
          <a:lstStyle/>
          <a:p>
            <a:fld id="{876D4028-5DC3-431D-81B4-9B66955BCD56}" type="slidenum">
              <a:rPr lang="en-CA" smtClean="0"/>
              <a:t>‹#›</a:t>
            </a:fld>
            <a:endParaRPr lang="en-CA"/>
          </a:p>
        </p:txBody>
      </p:sp>
    </p:spTree>
    <p:extLst>
      <p:ext uri="{BB962C8B-B14F-4D97-AF65-F5344CB8AC3E}">
        <p14:creationId xmlns:p14="http://schemas.microsoft.com/office/powerpoint/2010/main" val="2486732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7113-0536-4B15-0BAB-C0BE920827B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11A32B0-55A7-5097-349D-9E5706B116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1A7E6E5-C6BB-4E08-C785-77F1AB9822F9}"/>
              </a:ext>
            </a:extLst>
          </p:cNvPr>
          <p:cNvSpPr>
            <a:spLocks noGrp="1"/>
          </p:cNvSpPr>
          <p:nvPr>
            <p:ph type="dt" sz="half" idx="10"/>
          </p:nvPr>
        </p:nvSpPr>
        <p:spPr/>
        <p:txBody>
          <a:bodyPr/>
          <a:lstStyle/>
          <a:p>
            <a:fld id="{B8DBB134-6159-4AA1-B22D-303653D32BF9}" type="datetimeFigureOut">
              <a:rPr lang="en-CA" smtClean="0"/>
              <a:t>2025-03-18</a:t>
            </a:fld>
            <a:endParaRPr lang="en-CA"/>
          </a:p>
        </p:txBody>
      </p:sp>
      <p:sp>
        <p:nvSpPr>
          <p:cNvPr id="5" name="Footer Placeholder 4">
            <a:extLst>
              <a:ext uri="{FF2B5EF4-FFF2-40B4-BE49-F238E27FC236}">
                <a16:creationId xmlns:a16="http://schemas.microsoft.com/office/drawing/2014/main" id="{E35E1602-F263-B2FD-299F-536D90150F4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4354D94-8DB4-F281-D6F3-7BB18A00422D}"/>
              </a:ext>
            </a:extLst>
          </p:cNvPr>
          <p:cNvSpPr>
            <a:spLocks noGrp="1"/>
          </p:cNvSpPr>
          <p:nvPr>
            <p:ph type="sldNum" sz="quarter" idx="12"/>
          </p:nvPr>
        </p:nvSpPr>
        <p:spPr/>
        <p:txBody>
          <a:bodyPr/>
          <a:lstStyle/>
          <a:p>
            <a:fld id="{876D4028-5DC3-431D-81B4-9B66955BCD56}" type="slidenum">
              <a:rPr lang="en-CA" smtClean="0"/>
              <a:t>‹#›</a:t>
            </a:fld>
            <a:endParaRPr lang="en-CA"/>
          </a:p>
        </p:txBody>
      </p:sp>
    </p:spTree>
    <p:extLst>
      <p:ext uri="{BB962C8B-B14F-4D97-AF65-F5344CB8AC3E}">
        <p14:creationId xmlns:p14="http://schemas.microsoft.com/office/powerpoint/2010/main" val="2321757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5C43A-AA76-9981-FB1D-06AFDA7A4F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9866CD0-6E2A-8FCC-6F37-789771CB6B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C148CF-BC47-0FF4-88B8-C532B4771B46}"/>
              </a:ext>
            </a:extLst>
          </p:cNvPr>
          <p:cNvSpPr>
            <a:spLocks noGrp="1"/>
          </p:cNvSpPr>
          <p:nvPr>
            <p:ph type="dt" sz="half" idx="10"/>
          </p:nvPr>
        </p:nvSpPr>
        <p:spPr/>
        <p:txBody>
          <a:bodyPr/>
          <a:lstStyle/>
          <a:p>
            <a:fld id="{B8DBB134-6159-4AA1-B22D-303653D32BF9}" type="datetimeFigureOut">
              <a:rPr lang="en-CA" smtClean="0"/>
              <a:t>2025-03-18</a:t>
            </a:fld>
            <a:endParaRPr lang="en-CA"/>
          </a:p>
        </p:txBody>
      </p:sp>
      <p:sp>
        <p:nvSpPr>
          <p:cNvPr id="5" name="Footer Placeholder 4">
            <a:extLst>
              <a:ext uri="{FF2B5EF4-FFF2-40B4-BE49-F238E27FC236}">
                <a16:creationId xmlns:a16="http://schemas.microsoft.com/office/drawing/2014/main" id="{F2DA7692-1155-507E-A944-7904632E46F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1A1A343-B1E5-2CAF-0435-04F210F97DD4}"/>
              </a:ext>
            </a:extLst>
          </p:cNvPr>
          <p:cNvSpPr>
            <a:spLocks noGrp="1"/>
          </p:cNvSpPr>
          <p:nvPr>
            <p:ph type="sldNum" sz="quarter" idx="12"/>
          </p:nvPr>
        </p:nvSpPr>
        <p:spPr/>
        <p:txBody>
          <a:bodyPr/>
          <a:lstStyle/>
          <a:p>
            <a:fld id="{876D4028-5DC3-431D-81B4-9B66955BCD56}" type="slidenum">
              <a:rPr lang="en-CA" smtClean="0"/>
              <a:t>‹#›</a:t>
            </a:fld>
            <a:endParaRPr lang="en-CA"/>
          </a:p>
        </p:txBody>
      </p:sp>
    </p:spTree>
    <p:extLst>
      <p:ext uri="{BB962C8B-B14F-4D97-AF65-F5344CB8AC3E}">
        <p14:creationId xmlns:p14="http://schemas.microsoft.com/office/powerpoint/2010/main" val="26232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E66AC-1BED-AA1A-1E03-05FF3FF3C9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D396E5E-DEA5-C708-3789-45AD73D3FB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245C77-2C79-0643-A59B-F2ECD4DEF531}"/>
              </a:ext>
            </a:extLst>
          </p:cNvPr>
          <p:cNvSpPr>
            <a:spLocks noGrp="1"/>
          </p:cNvSpPr>
          <p:nvPr>
            <p:ph type="dt" sz="half" idx="10"/>
          </p:nvPr>
        </p:nvSpPr>
        <p:spPr/>
        <p:txBody>
          <a:bodyPr/>
          <a:lstStyle/>
          <a:p>
            <a:fld id="{8BFB1820-CC12-4556-90B4-349C23AA35A6}" type="datetimeFigureOut">
              <a:rPr lang="en-CA" smtClean="0"/>
              <a:t>2025-03-18</a:t>
            </a:fld>
            <a:endParaRPr lang="en-CA"/>
          </a:p>
        </p:txBody>
      </p:sp>
      <p:sp>
        <p:nvSpPr>
          <p:cNvPr id="5" name="Footer Placeholder 4">
            <a:extLst>
              <a:ext uri="{FF2B5EF4-FFF2-40B4-BE49-F238E27FC236}">
                <a16:creationId xmlns:a16="http://schemas.microsoft.com/office/drawing/2014/main" id="{07F0F47C-CD66-343F-F58C-CDFA85A28E0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82D6D0F-70C5-FB7B-1888-0701B9CB70AF}"/>
              </a:ext>
            </a:extLst>
          </p:cNvPr>
          <p:cNvSpPr>
            <a:spLocks noGrp="1"/>
          </p:cNvSpPr>
          <p:nvPr>
            <p:ph type="sldNum" sz="quarter" idx="12"/>
          </p:nvPr>
        </p:nvSpPr>
        <p:spPr/>
        <p:txBody>
          <a:bodyPr/>
          <a:lstStyle/>
          <a:p>
            <a:fld id="{6102EE91-014F-47A7-88A0-8408578B6205}" type="slidenum">
              <a:rPr lang="en-CA" smtClean="0"/>
              <a:t>‹#›</a:t>
            </a:fld>
            <a:endParaRPr lang="en-CA"/>
          </a:p>
        </p:txBody>
      </p:sp>
    </p:spTree>
    <p:extLst>
      <p:ext uri="{BB962C8B-B14F-4D97-AF65-F5344CB8AC3E}">
        <p14:creationId xmlns:p14="http://schemas.microsoft.com/office/powerpoint/2010/main" val="20256200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F16F6-7563-2388-8154-BBD4D0953D6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92F184E-3E3D-486B-A9B2-FE03A023F2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3F8AECA-3330-D88B-5009-4F64E4A111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641E064-1462-F35B-4A08-2CC37722E2F1}"/>
              </a:ext>
            </a:extLst>
          </p:cNvPr>
          <p:cNvSpPr>
            <a:spLocks noGrp="1"/>
          </p:cNvSpPr>
          <p:nvPr>
            <p:ph type="dt" sz="half" idx="10"/>
          </p:nvPr>
        </p:nvSpPr>
        <p:spPr/>
        <p:txBody>
          <a:bodyPr/>
          <a:lstStyle/>
          <a:p>
            <a:fld id="{B8DBB134-6159-4AA1-B22D-303653D32BF9}" type="datetimeFigureOut">
              <a:rPr lang="en-CA" smtClean="0"/>
              <a:t>2025-03-18</a:t>
            </a:fld>
            <a:endParaRPr lang="en-CA"/>
          </a:p>
        </p:txBody>
      </p:sp>
      <p:sp>
        <p:nvSpPr>
          <p:cNvPr id="6" name="Footer Placeholder 5">
            <a:extLst>
              <a:ext uri="{FF2B5EF4-FFF2-40B4-BE49-F238E27FC236}">
                <a16:creationId xmlns:a16="http://schemas.microsoft.com/office/drawing/2014/main" id="{F0A3ABBA-FD81-1C24-F1D4-A1CDA4B5D66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1619C6F-6308-59C2-4291-1BBF4A9E767C}"/>
              </a:ext>
            </a:extLst>
          </p:cNvPr>
          <p:cNvSpPr>
            <a:spLocks noGrp="1"/>
          </p:cNvSpPr>
          <p:nvPr>
            <p:ph type="sldNum" sz="quarter" idx="12"/>
          </p:nvPr>
        </p:nvSpPr>
        <p:spPr/>
        <p:txBody>
          <a:bodyPr/>
          <a:lstStyle/>
          <a:p>
            <a:fld id="{876D4028-5DC3-431D-81B4-9B66955BCD56}" type="slidenum">
              <a:rPr lang="en-CA" smtClean="0"/>
              <a:t>‹#›</a:t>
            </a:fld>
            <a:endParaRPr lang="en-CA"/>
          </a:p>
        </p:txBody>
      </p:sp>
    </p:spTree>
    <p:extLst>
      <p:ext uri="{BB962C8B-B14F-4D97-AF65-F5344CB8AC3E}">
        <p14:creationId xmlns:p14="http://schemas.microsoft.com/office/powerpoint/2010/main" val="4290508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04EAF-B626-760A-E189-B92D26A47D6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3FB521D-5D56-665A-F97F-70172894D2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F277E1-7196-3EBC-E8DF-789BC8EBF2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95DB8F4-736C-31E8-0622-6AC9EA4C38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61930E-9F3E-373C-EAA5-5853518CDC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CBA85017-0322-2B2C-0696-3E958F7F7B05}"/>
              </a:ext>
            </a:extLst>
          </p:cNvPr>
          <p:cNvSpPr>
            <a:spLocks noGrp="1"/>
          </p:cNvSpPr>
          <p:nvPr>
            <p:ph type="dt" sz="half" idx="10"/>
          </p:nvPr>
        </p:nvSpPr>
        <p:spPr/>
        <p:txBody>
          <a:bodyPr/>
          <a:lstStyle/>
          <a:p>
            <a:fld id="{B8DBB134-6159-4AA1-B22D-303653D32BF9}" type="datetimeFigureOut">
              <a:rPr lang="en-CA" smtClean="0"/>
              <a:t>2025-03-18</a:t>
            </a:fld>
            <a:endParaRPr lang="en-CA"/>
          </a:p>
        </p:txBody>
      </p:sp>
      <p:sp>
        <p:nvSpPr>
          <p:cNvPr id="8" name="Footer Placeholder 7">
            <a:extLst>
              <a:ext uri="{FF2B5EF4-FFF2-40B4-BE49-F238E27FC236}">
                <a16:creationId xmlns:a16="http://schemas.microsoft.com/office/drawing/2014/main" id="{A410D732-67C3-06A6-9906-CA6A85F697C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3644228-6650-BA94-25F1-50432EFC5B2E}"/>
              </a:ext>
            </a:extLst>
          </p:cNvPr>
          <p:cNvSpPr>
            <a:spLocks noGrp="1"/>
          </p:cNvSpPr>
          <p:nvPr>
            <p:ph type="sldNum" sz="quarter" idx="12"/>
          </p:nvPr>
        </p:nvSpPr>
        <p:spPr/>
        <p:txBody>
          <a:bodyPr/>
          <a:lstStyle/>
          <a:p>
            <a:fld id="{876D4028-5DC3-431D-81B4-9B66955BCD56}" type="slidenum">
              <a:rPr lang="en-CA" smtClean="0"/>
              <a:t>‹#›</a:t>
            </a:fld>
            <a:endParaRPr lang="en-CA"/>
          </a:p>
        </p:txBody>
      </p:sp>
    </p:spTree>
    <p:extLst>
      <p:ext uri="{BB962C8B-B14F-4D97-AF65-F5344CB8AC3E}">
        <p14:creationId xmlns:p14="http://schemas.microsoft.com/office/powerpoint/2010/main" val="3528940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25714-2714-ABAB-1B71-E9A063474CCE}"/>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657D9EC-D668-4DE8-E837-664384CAD1A7}"/>
              </a:ext>
            </a:extLst>
          </p:cNvPr>
          <p:cNvSpPr>
            <a:spLocks noGrp="1"/>
          </p:cNvSpPr>
          <p:nvPr>
            <p:ph type="dt" sz="half" idx="10"/>
          </p:nvPr>
        </p:nvSpPr>
        <p:spPr/>
        <p:txBody>
          <a:bodyPr/>
          <a:lstStyle/>
          <a:p>
            <a:fld id="{B8DBB134-6159-4AA1-B22D-303653D32BF9}" type="datetimeFigureOut">
              <a:rPr lang="en-CA" smtClean="0"/>
              <a:t>2025-03-18</a:t>
            </a:fld>
            <a:endParaRPr lang="en-CA"/>
          </a:p>
        </p:txBody>
      </p:sp>
      <p:sp>
        <p:nvSpPr>
          <p:cNvPr id="4" name="Footer Placeholder 3">
            <a:extLst>
              <a:ext uri="{FF2B5EF4-FFF2-40B4-BE49-F238E27FC236}">
                <a16:creationId xmlns:a16="http://schemas.microsoft.com/office/drawing/2014/main" id="{912A7D81-3736-322B-F093-3D36F2E48F84}"/>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722C80EE-4364-3E72-0879-1C13227EB549}"/>
              </a:ext>
            </a:extLst>
          </p:cNvPr>
          <p:cNvSpPr>
            <a:spLocks noGrp="1"/>
          </p:cNvSpPr>
          <p:nvPr>
            <p:ph type="sldNum" sz="quarter" idx="12"/>
          </p:nvPr>
        </p:nvSpPr>
        <p:spPr/>
        <p:txBody>
          <a:bodyPr/>
          <a:lstStyle/>
          <a:p>
            <a:fld id="{876D4028-5DC3-431D-81B4-9B66955BCD56}" type="slidenum">
              <a:rPr lang="en-CA" smtClean="0"/>
              <a:t>‹#›</a:t>
            </a:fld>
            <a:endParaRPr lang="en-CA"/>
          </a:p>
        </p:txBody>
      </p:sp>
    </p:spTree>
    <p:extLst>
      <p:ext uri="{BB962C8B-B14F-4D97-AF65-F5344CB8AC3E}">
        <p14:creationId xmlns:p14="http://schemas.microsoft.com/office/powerpoint/2010/main" val="2069924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4CAF3A-3E99-3946-2ABE-CB3EF37752FB}"/>
              </a:ext>
            </a:extLst>
          </p:cNvPr>
          <p:cNvSpPr>
            <a:spLocks noGrp="1"/>
          </p:cNvSpPr>
          <p:nvPr>
            <p:ph type="dt" sz="half" idx="10"/>
          </p:nvPr>
        </p:nvSpPr>
        <p:spPr/>
        <p:txBody>
          <a:bodyPr/>
          <a:lstStyle/>
          <a:p>
            <a:fld id="{B8DBB134-6159-4AA1-B22D-303653D32BF9}" type="datetimeFigureOut">
              <a:rPr lang="en-CA" smtClean="0"/>
              <a:t>2025-03-18</a:t>
            </a:fld>
            <a:endParaRPr lang="en-CA"/>
          </a:p>
        </p:txBody>
      </p:sp>
      <p:sp>
        <p:nvSpPr>
          <p:cNvPr id="3" name="Footer Placeholder 2">
            <a:extLst>
              <a:ext uri="{FF2B5EF4-FFF2-40B4-BE49-F238E27FC236}">
                <a16:creationId xmlns:a16="http://schemas.microsoft.com/office/drawing/2014/main" id="{4004BCF9-2B39-650C-317D-2108862FDBC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1B7F82A7-6888-0C53-4642-0A4C90C7FE71}"/>
              </a:ext>
            </a:extLst>
          </p:cNvPr>
          <p:cNvSpPr>
            <a:spLocks noGrp="1"/>
          </p:cNvSpPr>
          <p:nvPr>
            <p:ph type="sldNum" sz="quarter" idx="12"/>
          </p:nvPr>
        </p:nvSpPr>
        <p:spPr/>
        <p:txBody>
          <a:bodyPr/>
          <a:lstStyle/>
          <a:p>
            <a:fld id="{876D4028-5DC3-431D-81B4-9B66955BCD56}" type="slidenum">
              <a:rPr lang="en-CA" smtClean="0"/>
              <a:t>‹#›</a:t>
            </a:fld>
            <a:endParaRPr lang="en-CA"/>
          </a:p>
        </p:txBody>
      </p:sp>
    </p:spTree>
    <p:extLst>
      <p:ext uri="{BB962C8B-B14F-4D97-AF65-F5344CB8AC3E}">
        <p14:creationId xmlns:p14="http://schemas.microsoft.com/office/powerpoint/2010/main" val="13533653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D2904-00C2-F04D-4FBF-3A57D80370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BD0CF0D-D204-8E01-4F0B-1ADA16775D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1DB0557-BA54-9648-B9AD-1399905528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F46D44-7008-E583-8482-6DD3A23EE621}"/>
              </a:ext>
            </a:extLst>
          </p:cNvPr>
          <p:cNvSpPr>
            <a:spLocks noGrp="1"/>
          </p:cNvSpPr>
          <p:nvPr>
            <p:ph type="dt" sz="half" idx="10"/>
          </p:nvPr>
        </p:nvSpPr>
        <p:spPr/>
        <p:txBody>
          <a:bodyPr/>
          <a:lstStyle/>
          <a:p>
            <a:fld id="{B8DBB134-6159-4AA1-B22D-303653D32BF9}" type="datetimeFigureOut">
              <a:rPr lang="en-CA" smtClean="0"/>
              <a:t>2025-03-18</a:t>
            </a:fld>
            <a:endParaRPr lang="en-CA"/>
          </a:p>
        </p:txBody>
      </p:sp>
      <p:sp>
        <p:nvSpPr>
          <p:cNvPr id="6" name="Footer Placeholder 5">
            <a:extLst>
              <a:ext uri="{FF2B5EF4-FFF2-40B4-BE49-F238E27FC236}">
                <a16:creationId xmlns:a16="http://schemas.microsoft.com/office/drawing/2014/main" id="{60C7B580-20A4-DA75-C359-9CDCCA85216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8FBD6CC-3E0D-8211-D7BD-CB04803DEF7E}"/>
              </a:ext>
            </a:extLst>
          </p:cNvPr>
          <p:cNvSpPr>
            <a:spLocks noGrp="1"/>
          </p:cNvSpPr>
          <p:nvPr>
            <p:ph type="sldNum" sz="quarter" idx="12"/>
          </p:nvPr>
        </p:nvSpPr>
        <p:spPr/>
        <p:txBody>
          <a:bodyPr/>
          <a:lstStyle/>
          <a:p>
            <a:fld id="{876D4028-5DC3-431D-81B4-9B66955BCD56}" type="slidenum">
              <a:rPr lang="en-CA" smtClean="0"/>
              <a:t>‹#›</a:t>
            </a:fld>
            <a:endParaRPr lang="en-CA"/>
          </a:p>
        </p:txBody>
      </p:sp>
    </p:spTree>
    <p:extLst>
      <p:ext uri="{BB962C8B-B14F-4D97-AF65-F5344CB8AC3E}">
        <p14:creationId xmlns:p14="http://schemas.microsoft.com/office/powerpoint/2010/main" val="4328909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9A601-A692-E6B6-4C9A-67E8B1BFE9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299804A-2B7E-2C78-9AC4-E0468B8BD4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577FED9-0914-1C71-F4E9-65F5193A10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75DEFF-1605-BDB3-B6E0-62A411D8E3FD}"/>
              </a:ext>
            </a:extLst>
          </p:cNvPr>
          <p:cNvSpPr>
            <a:spLocks noGrp="1"/>
          </p:cNvSpPr>
          <p:nvPr>
            <p:ph type="dt" sz="half" idx="10"/>
          </p:nvPr>
        </p:nvSpPr>
        <p:spPr/>
        <p:txBody>
          <a:bodyPr/>
          <a:lstStyle/>
          <a:p>
            <a:fld id="{B8DBB134-6159-4AA1-B22D-303653D32BF9}" type="datetimeFigureOut">
              <a:rPr lang="en-CA" smtClean="0"/>
              <a:t>2025-03-18</a:t>
            </a:fld>
            <a:endParaRPr lang="en-CA"/>
          </a:p>
        </p:txBody>
      </p:sp>
      <p:sp>
        <p:nvSpPr>
          <p:cNvPr id="6" name="Footer Placeholder 5">
            <a:extLst>
              <a:ext uri="{FF2B5EF4-FFF2-40B4-BE49-F238E27FC236}">
                <a16:creationId xmlns:a16="http://schemas.microsoft.com/office/drawing/2014/main" id="{13C7CC20-A445-E3AE-5EAD-EB953CDB899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3ACD189-8B53-38E7-3D43-23F3159EAD5A}"/>
              </a:ext>
            </a:extLst>
          </p:cNvPr>
          <p:cNvSpPr>
            <a:spLocks noGrp="1"/>
          </p:cNvSpPr>
          <p:nvPr>
            <p:ph type="sldNum" sz="quarter" idx="12"/>
          </p:nvPr>
        </p:nvSpPr>
        <p:spPr/>
        <p:txBody>
          <a:bodyPr/>
          <a:lstStyle/>
          <a:p>
            <a:fld id="{876D4028-5DC3-431D-81B4-9B66955BCD56}" type="slidenum">
              <a:rPr lang="en-CA" smtClean="0"/>
              <a:t>‹#›</a:t>
            </a:fld>
            <a:endParaRPr lang="en-CA"/>
          </a:p>
        </p:txBody>
      </p:sp>
    </p:spTree>
    <p:extLst>
      <p:ext uri="{BB962C8B-B14F-4D97-AF65-F5344CB8AC3E}">
        <p14:creationId xmlns:p14="http://schemas.microsoft.com/office/powerpoint/2010/main" val="38623421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29857-2202-3CBE-CB1E-6EB0F00CDFD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2A3AECD-3AD1-A8EB-24CD-F758F37529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4725C9-AD21-5552-9E4D-B49FC9C70AE0}"/>
              </a:ext>
            </a:extLst>
          </p:cNvPr>
          <p:cNvSpPr>
            <a:spLocks noGrp="1"/>
          </p:cNvSpPr>
          <p:nvPr>
            <p:ph type="dt" sz="half" idx="10"/>
          </p:nvPr>
        </p:nvSpPr>
        <p:spPr/>
        <p:txBody>
          <a:bodyPr/>
          <a:lstStyle/>
          <a:p>
            <a:fld id="{B8DBB134-6159-4AA1-B22D-303653D32BF9}" type="datetimeFigureOut">
              <a:rPr lang="en-CA" smtClean="0"/>
              <a:t>2025-03-18</a:t>
            </a:fld>
            <a:endParaRPr lang="en-CA"/>
          </a:p>
        </p:txBody>
      </p:sp>
      <p:sp>
        <p:nvSpPr>
          <p:cNvPr id="5" name="Footer Placeholder 4">
            <a:extLst>
              <a:ext uri="{FF2B5EF4-FFF2-40B4-BE49-F238E27FC236}">
                <a16:creationId xmlns:a16="http://schemas.microsoft.com/office/drawing/2014/main" id="{7B615C72-DD5E-533C-DF5C-496C096B1AC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7050899-5048-0748-A807-2728964D7D0E}"/>
              </a:ext>
            </a:extLst>
          </p:cNvPr>
          <p:cNvSpPr>
            <a:spLocks noGrp="1"/>
          </p:cNvSpPr>
          <p:nvPr>
            <p:ph type="sldNum" sz="quarter" idx="12"/>
          </p:nvPr>
        </p:nvSpPr>
        <p:spPr/>
        <p:txBody>
          <a:bodyPr/>
          <a:lstStyle/>
          <a:p>
            <a:fld id="{876D4028-5DC3-431D-81B4-9B66955BCD56}" type="slidenum">
              <a:rPr lang="en-CA" smtClean="0"/>
              <a:t>‹#›</a:t>
            </a:fld>
            <a:endParaRPr lang="en-CA"/>
          </a:p>
        </p:txBody>
      </p:sp>
    </p:spTree>
    <p:extLst>
      <p:ext uri="{BB962C8B-B14F-4D97-AF65-F5344CB8AC3E}">
        <p14:creationId xmlns:p14="http://schemas.microsoft.com/office/powerpoint/2010/main" val="27508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B867D8-0232-6343-1EB7-161FE9550F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2B429CE-6673-C9F3-35D9-6C52C9FD9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0BEE7B-E946-07EF-DB13-E2BE8687459A}"/>
              </a:ext>
            </a:extLst>
          </p:cNvPr>
          <p:cNvSpPr>
            <a:spLocks noGrp="1"/>
          </p:cNvSpPr>
          <p:nvPr>
            <p:ph type="dt" sz="half" idx="10"/>
          </p:nvPr>
        </p:nvSpPr>
        <p:spPr/>
        <p:txBody>
          <a:bodyPr/>
          <a:lstStyle/>
          <a:p>
            <a:fld id="{B8DBB134-6159-4AA1-B22D-303653D32BF9}" type="datetimeFigureOut">
              <a:rPr lang="en-CA" smtClean="0"/>
              <a:t>2025-03-18</a:t>
            </a:fld>
            <a:endParaRPr lang="en-CA"/>
          </a:p>
        </p:txBody>
      </p:sp>
      <p:sp>
        <p:nvSpPr>
          <p:cNvPr id="5" name="Footer Placeholder 4">
            <a:extLst>
              <a:ext uri="{FF2B5EF4-FFF2-40B4-BE49-F238E27FC236}">
                <a16:creationId xmlns:a16="http://schemas.microsoft.com/office/drawing/2014/main" id="{BFD53C36-1016-DA6D-014E-9907CC3904A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F68EAB0-58C8-C453-B912-D5F53EC4FA4C}"/>
              </a:ext>
            </a:extLst>
          </p:cNvPr>
          <p:cNvSpPr>
            <a:spLocks noGrp="1"/>
          </p:cNvSpPr>
          <p:nvPr>
            <p:ph type="sldNum" sz="quarter" idx="12"/>
          </p:nvPr>
        </p:nvSpPr>
        <p:spPr/>
        <p:txBody>
          <a:bodyPr/>
          <a:lstStyle/>
          <a:p>
            <a:fld id="{876D4028-5DC3-431D-81B4-9B66955BCD56}" type="slidenum">
              <a:rPr lang="en-CA" smtClean="0"/>
              <a:t>‹#›</a:t>
            </a:fld>
            <a:endParaRPr lang="en-CA"/>
          </a:p>
        </p:txBody>
      </p:sp>
    </p:spTree>
    <p:extLst>
      <p:ext uri="{BB962C8B-B14F-4D97-AF65-F5344CB8AC3E}">
        <p14:creationId xmlns:p14="http://schemas.microsoft.com/office/powerpoint/2010/main" val="8516096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8D9C78-9446-4F0C-F364-BA56A5867F1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AE4A4D73-AD80-F3A6-5935-F6305D73CA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C92232B7-22A6-C1D8-947C-C69074F1F52D}"/>
              </a:ext>
            </a:extLst>
          </p:cNvPr>
          <p:cNvSpPr>
            <a:spLocks noGrp="1"/>
          </p:cNvSpPr>
          <p:nvPr>
            <p:ph type="dt" sz="half" idx="10"/>
          </p:nvPr>
        </p:nvSpPr>
        <p:spPr/>
        <p:txBody>
          <a:bodyPr/>
          <a:lstStyle/>
          <a:p>
            <a:fld id="{6657A040-0282-4863-B1FE-6DFC256E63BD}" type="datetimeFigureOut">
              <a:rPr lang="fr-CA" smtClean="0"/>
              <a:t>2025-03-18</a:t>
            </a:fld>
            <a:endParaRPr lang="fr-CA"/>
          </a:p>
        </p:txBody>
      </p:sp>
      <p:sp>
        <p:nvSpPr>
          <p:cNvPr id="5" name="Espace réservé du pied de page 4">
            <a:extLst>
              <a:ext uri="{FF2B5EF4-FFF2-40B4-BE49-F238E27FC236}">
                <a16:creationId xmlns:a16="http://schemas.microsoft.com/office/drawing/2014/main" id="{2A8481BC-556F-C28E-92D5-7FE760E33D8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17105F9-36F7-08D7-3042-BE1809E1D371}"/>
              </a:ext>
            </a:extLst>
          </p:cNvPr>
          <p:cNvSpPr>
            <a:spLocks noGrp="1"/>
          </p:cNvSpPr>
          <p:nvPr>
            <p:ph type="sldNum" sz="quarter" idx="12"/>
          </p:nvPr>
        </p:nvSpPr>
        <p:spPr/>
        <p:txBody>
          <a:bodyPr/>
          <a:lstStyle/>
          <a:p>
            <a:fld id="{A136EB10-B2A7-427F-BAC9-AD60541E0314}" type="slidenum">
              <a:rPr lang="fr-CA" smtClean="0"/>
              <a:t>‹#›</a:t>
            </a:fld>
            <a:endParaRPr lang="fr-CA"/>
          </a:p>
        </p:txBody>
      </p:sp>
    </p:spTree>
    <p:extLst>
      <p:ext uri="{BB962C8B-B14F-4D97-AF65-F5344CB8AC3E}">
        <p14:creationId xmlns:p14="http://schemas.microsoft.com/office/powerpoint/2010/main" val="41827494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F6870D-007A-71A0-60C9-23F579A87833}"/>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CFC6EAAD-64F7-ADE7-6FA9-62314245CA5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C19CAF94-B804-401C-BB91-FBD1B324D918}"/>
              </a:ext>
            </a:extLst>
          </p:cNvPr>
          <p:cNvSpPr>
            <a:spLocks noGrp="1"/>
          </p:cNvSpPr>
          <p:nvPr>
            <p:ph type="dt" sz="half" idx="10"/>
          </p:nvPr>
        </p:nvSpPr>
        <p:spPr/>
        <p:txBody>
          <a:bodyPr/>
          <a:lstStyle/>
          <a:p>
            <a:fld id="{6657A040-0282-4863-B1FE-6DFC256E63BD}" type="datetimeFigureOut">
              <a:rPr lang="fr-CA" smtClean="0"/>
              <a:t>2025-03-18</a:t>
            </a:fld>
            <a:endParaRPr lang="fr-CA"/>
          </a:p>
        </p:txBody>
      </p:sp>
      <p:sp>
        <p:nvSpPr>
          <p:cNvPr id="5" name="Espace réservé du pied de page 4">
            <a:extLst>
              <a:ext uri="{FF2B5EF4-FFF2-40B4-BE49-F238E27FC236}">
                <a16:creationId xmlns:a16="http://schemas.microsoft.com/office/drawing/2014/main" id="{34950110-9210-809A-2AE1-B1035903EF7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9C0D492-D9E3-3D2A-1ED5-E740230F3963}"/>
              </a:ext>
            </a:extLst>
          </p:cNvPr>
          <p:cNvSpPr>
            <a:spLocks noGrp="1"/>
          </p:cNvSpPr>
          <p:nvPr>
            <p:ph type="sldNum" sz="quarter" idx="12"/>
          </p:nvPr>
        </p:nvSpPr>
        <p:spPr/>
        <p:txBody>
          <a:bodyPr/>
          <a:lstStyle/>
          <a:p>
            <a:fld id="{A136EB10-B2A7-427F-BAC9-AD60541E0314}" type="slidenum">
              <a:rPr lang="fr-CA" smtClean="0"/>
              <a:t>‹#›</a:t>
            </a:fld>
            <a:endParaRPr lang="fr-CA"/>
          </a:p>
        </p:txBody>
      </p:sp>
    </p:spTree>
    <p:extLst>
      <p:ext uri="{BB962C8B-B14F-4D97-AF65-F5344CB8AC3E}">
        <p14:creationId xmlns:p14="http://schemas.microsoft.com/office/powerpoint/2010/main" val="443563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720BC-9753-A597-B205-D33A62FFD78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8514AF4-B518-42A9-5578-DAD1713B71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3ED6025-D3DC-EFD9-8B02-B0F894C602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57B181A-1A32-DC05-8C3B-E17AC950F3EB}"/>
              </a:ext>
            </a:extLst>
          </p:cNvPr>
          <p:cNvSpPr>
            <a:spLocks noGrp="1"/>
          </p:cNvSpPr>
          <p:nvPr>
            <p:ph type="dt" sz="half" idx="10"/>
          </p:nvPr>
        </p:nvSpPr>
        <p:spPr/>
        <p:txBody>
          <a:bodyPr/>
          <a:lstStyle/>
          <a:p>
            <a:fld id="{8BFB1820-CC12-4556-90B4-349C23AA35A6}" type="datetimeFigureOut">
              <a:rPr lang="en-CA" smtClean="0"/>
              <a:t>2025-03-18</a:t>
            </a:fld>
            <a:endParaRPr lang="en-CA"/>
          </a:p>
        </p:txBody>
      </p:sp>
      <p:sp>
        <p:nvSpPr>
          <p:cNvPr id="6" name="Footer Placeholder 5">
            <a:extLst>
              <a:ext uri="{FF2B5EF4-FFF2-40B4-BE49-F238E27FC236}">
                <a16:creationId xmlns:a16="http://schemas.microsoft.com/office/drawing/2014/main" id="{E306A311-44EA-4002-8062-31558637281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3AC2234-0527-41AC-3F15-967C3820038B}"/>
              </a:ext>
            </a:extLst>
          </p:cNvPr>
          <p:cNvSpPr>
            <a:spLocks noGrp="1"/>
          </p:cNvSpPr>
          <p:nvPr>
            <p:ph type="sldNum" sz="quarter" idx="12"/>
          </p:nvPr>
        </p:nvSpPr>
        <p:spPr/>
        <p:txBody>
          <a:bodyPr/>
          <a:lstStyle/>
          <a:p>
            <a:fld id="{6102EE91-014F-47A7-88A0-8408578B6205}" type="slidenum">
              <a:rPr lang="en-CA" smtClean="0"/>
              <a:t>‹#›</a:t>
            </a:fld>
            <a:endParaRPr lang="en-CA"/>
          </a:p>
        </p:txBody>
      </p:sp>
    </p:spTree>
    <p:extLst>
      <p:ext uri="{BB962C8B-B14F-4D97-AF65-F5344CB8AC3E}">
        <p14:creationId xmlns:p14="http://schemas.microsoft.com/office/powerpoint/2010/main" val="20916723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20697C-8224-55CE-06F1-3A4EEA068B3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BC984F31-D9AE-1C32-F503-54585B88BB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8F9025D-273D-6875-6B46-233A9A68CE48}"/>
              </a:ext>
            </a:extLst>
          </p:cNvPr>
          <p:cNvSpPr>
            <a:spLocks noGrp="1"/>
          </p:cNvSpPr>
          <p:nvPr>
            <p:ph type="dt" sz="half" idx="10"/>
          </p:nvPr>
        </p:nvSpPr>
        <p:spPr/>
        <p:txBody>
          <a:bodyPr/>
          <a:lstStyle/>
          <a:p>
            <a:fld id="{6657A040-0282-4863-B1FE-6DFC256E63BD}" type="datetimeFigureOut">
              <a:rPr lang="fr-CA" smtClean="0"/>
              <a:t>2025-03-18</a:t>
            </a:fld>
            <a:endParaRPr lang="fr-CA"/>
          </a:p>
        </p:txBody>
      </p:sp>
      <p:sp>
        <p:nvSpPr>
          <p:cNvPr id="5" name="Espace réservé du pied de page 4">
            <a:extLst>
              <a:ext uri="{FF2B5EF4-FFF2-40B4-BE49-F238E27FC236}">
                <a16:creationId xmlns:a16="http://schemas.microsoft.com/office/drawing/2014/main" id="{C26AEB0A-3A64-7DDF-69E2-ADEC5C2C314F}"/>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83D0D2E-167A-628B-9547-02F476E2DD6D}"/>
              </a:ext>
            </a:extLst>
          </p:cNvPr>
          <p:cNvSpPr>
            <a:spLocks noGrp="1"/>
          </p:cNvSpPr>
          <p:nvPr>
            <p:ph type="sldNum" sz="quarter" idx="12"/>
          </p:nvPr>
        </p:nvSpPr>
        <p:spPr/>
        <p:txBody>
          <a:bodyPr/>
          <a:lstStyle/>
          <a:p>
            <a:fld id="{A136EB10-B2A7-427F-BAC9-AD60541E0314}" type="slidenum">
              <a:rPr lang="fr-CA" smtClean="0"/>
              <a:t>‹#›</a:t>
            </a:fld>
            <a:endParaRPr lang="fr-CA"/>
          </a:p>
        </p:txBody>
      </p:sp>
    </p:spTree>
    <p:extLst>
      <p:ext uri="{BB962C8B-B14F-4D97-AF65-F5344CB8AC3E}">
        <p14:creationId xmlns:p14="http://schemas.microsoft.com/office/powerpoint/2010/main" val="28687626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4AF8CC-FD15-16A4-D663-812EB14A8893}"/>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018CF8B7-5DFF-94A9-D7F4-F8B3BC9E3A1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649716A5-D3CC-A1C0-D5A1-B3C1A2C71C2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9EE06F91-A3BB-5284-7ED5-2D5668EA5C2B}"/>
              </a:ext>
            </a:extLst>
          </p:cNvPr>
          <p:cNvSpPr>
            <a:spLocks noGrp="1"/>
          </p:cNvSpPr>
          <p:nvPr>
            <p:ph type="dt" sz="half" idx="10"/>
          </p:nvPr>
        </p:nvSpPr>
        <p:spPr/>
        <p:txBody>
          <a:bodyPr/>
          <a:lstStyle/>
          <a:p>
            <a:fld id="{6657A040-0282-4863-B1FE-6DFC256E63BD}" type="datetimeFigureOut">
              <a:rPr lang="fr-CA" smtClean="0"/>
              <a:t>2025-03-18</a:t>
            </a:fld>
            <a:endParaRPr lang="fr-CA"/>
          </a:p>
        </p:txBody>
      </p:sp>
      <p:sp>
        <p:nvSpPr>
          <p:cNvPr id="6" name="Espace réservé du pied de page 5">
            <a:extLst>
              <a:ext uri="{FF2B5EF4-FFF2-40B4-BE49-F238E27FC236}">
                <a16:creationId xmlns:a16="http://schemas.microsoft.com/office/drawing/2014/main" id="{F830D54F-F70C-83CA-E38D-A9E62DB60BE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2F0EF3FC-C268-8116-AF38-9196C79F2CF7}"/>
              </a:ext>
            </a:extLst>
          </p:cNvPr>
          <p:cNvSpPr>
            <a:spLocks noGrp="1"/>
          </p:cNvSpPr>
          <p:nvPr>
            <p:ph type="sldNum" sz="quarter" idx="12"/>
          </p:nvPr>
        </p:nvSpPr>
        <p:spPr/>
        <p:txBody>
          <a:bodyPr/>
          <a:lstStyle/>
          <a:p>
            <a:fld id="{A136EB10-B2A7-427F-BAC9-AD60541E0314}" type="slidenum">
              <a:rPr lang="fr-CA" smtClean="0"/>
              <a:t>‹#›</a:t>
            </a:fld>
            <a:endParaRPr lang="fr-CA"/>
          </a:p>
        </p:txBody>
      </p:sp>
    </p:spTree>
    <p:extLst>
      <p:ext uri="{BB962C8B-B14F-4D97-AF65-F5344CB8AC3E}">
        <p14:creationId xmlns:p14="http://schemas.microsoft.com/office/powerpoint/2010/main" val="18824585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98089A-3C05-58AC-738D-8E3CD55A0DB9}"/>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5EE22EDE-E1B9-1FFE-C401-57C49EDB3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82C57B2-8B86-50CF-D668-14E424FFA26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5CA2B201-89B5-43FC-8F9B-C018D4AD3E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52BC442-3293-3CF7-B7B0-90D4DA6B4BF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F2A5C860-7141-F05D-B9BC-0CD13E19D3E1}"/>
              </a:ext>
            </a:extLst>
          </p:cNvPr>
          <p:cNvSpPr>
            <a:spLocks noGrp="1"/>
          </p:cNvSpPr>
          <p:nvPr>
            <p:ph type="dt" sz="half" idx="10"/>
          </p:nvPr>
        </p:nvSpPr>
        <p:spPr/>
        <p:txBody>
          <a:bodyPr/>
          <a:lstStyle/>
          <a:p>
            <a:fld id="{6657A040-0282-4863-B1FE-6DFC256E63BD}" type="datetimeFigureOut">
              <a:rPr lang="fr-CA" smtClean="0"/>
              <a:t>2025-03-18</a:t>
            </a:fld>
            <a:endParaRPr lang="fr-CA"/>
          </a:p>
        </p:txBody>
      </p:sp>
      <p:sp>
        <p:nvSpPr>
          <p:cNvPr id="8" name="Espace réservé du pied de page 7">
            <a:extLst>
              <a:ext uri="{FF2B5EF4-FFF2-40B4-BE49-F238E27FC236}">
                <a16:creationId xmlns:a16="http://schemas.microsoft.com/office/drawing/2014/main" id="{18D7209A-D138-2661-D8AA-73D4A74C1FD2}"/>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12C3829F-991D-34D3-2F5E-5A1D86837E78}"/>
              </a:ext>
            </a:extLst>
          </p:cNvPr>
          <p:cNvSpPr>
            <a:spLocks noGrp="1"/>
          </p:cNvSpPr>
          <p:nvPr>
            <p:ph type="sldNum" sz="quarter" idx="12"/>
          </p:nvPr>
        </p:nvSpPr>
        <p:spPr/>
        <p:txBody>
          <a:bodyPr/>
          <a:lstStyle/>
          <a:p>
            <a:fld id="{A136EB10-B2A7-427F-BAC9-AD60541E0314}" type="slidenum">
              <a:rPr lang="fr-CA" smtClean="0"/>
              <a:t>‹#›</a:t>
            </a:fld>
            <a:endParaRPr lang="fr-CA"/>
          </a:p>
        </p:txBody>
      </p:sp>
    </p:spTree>
    <p:extLst>
      <p:ext uri="{BB962C8B-B14F-4D97-AF65-F5344CB8AC3E}">
        <p14:creationId xmlns:p14="http://schemas.microsoft.com/office/powerpoint/2010/main" val="2882967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2B827C-5F03-1D83-0565-477C93CF0005}"/>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2644243A-683F-F942-A1DE-4C22A9B80AA2}"/>
              </a:ext>
            </a:extLst>
          </p:cNvPr>
          <p:cNvSpPr>
            <a:spLocks noGrp="1"/>
          </p:cNvSpPr>
          <p:nvPr>
            <p:ph type="dt" sz="half" idx="10"/>
          </p:nvPr>
        </p:nvSpPr>
        <p:spPr/>
        <p:txBody>
          <a:bodyPr/>
          <a:lstStyle/>
          <a:p>
            <a:fld id="{6657A040-0282-4863-B1FE-6DFC256E63BD}" type="datetimeFigureOut">
              <a:rPr lang="fr-CA" smtClean="0"/>
              <a:t>2025-03-18</a:t>
            </a:fld>
            <a:endParaRPr lang="fr-CA"/>
          </a:p>
        </p:txBody>
      </p:sp>
      <p:sp>
        <p:nvSpPr>
          <p:cNvPr id="4" name="Espace réservé du pied de page 3">
            <a:extLst>
              <a:ext uri="{FF2B5EF4-FFF2-40B4-BE49-F238E27FC236}">
                <a16:creationId xmlns:a16="http://schemas.microsoft.com/office/drawing/2014/main" id="{A0987201-1E5A-C7FB-CE5A-94B87352EC89}"/>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1993042B-79F4-EA68-AF29-6812E6D349CF}"/>
              </a:ext>
            </a:extLst>
          </p:cNvPr>
          <p:cNvSpPr>
            <a:spLocks noGrp="1"/>
          </p:cNvSpPr>
          <p:nvPr>
            <p:ph type="sldNum" sz="quarter" idx="12"/>
          </p:nvPr>
        </p:nvSpPr>
        <p:spPr/>
        <p:txBody>
          <a:bodyPr/>
          <a:lstStyle/>
          <a:p>
            <a:fld id="{A136EB10-B2A7-427F-BAC9-AD60541E0314}" type="slidenum">
              <a:rPr lang="fr-CA" smtClean="0"/>
              <a:t>‹#›</a:t>
            </a:fld>
            <a:endParaRPr lang="fr-CA"/>
          </a:p>
        </p:txBody>
      </p:sp>
    </p:spTree>
    <p:extLst>
      <p:ext uri="{BB962C8B-B14F-4D97-AF65-F5344CB8AC3E}">
        <p14:creationId xmlns:p14="http://schemas.microsoft.com/office/powerpoint/2010/main" val="432873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4A9F98F-B336-E486-2166-7DFCE1F5571C}"/>
              </a:ext>
            </a:extLst>
          </p:cNvPr>
          <p:cNvSpPr>
            <a:spLocks noGrp="1"/>
          </p:cNvSpPr>
          <p:nvPr>
            <p:ph type="dt" sz="half" idx="10"/>
          </p:nvPr>
        </p:nvSpPr>
        <p:spPr/>
        <p:txBody>
          <a:bodyPr/>
          <a:lstStyle/>
          <a:p>
            <a:fld id="{6657A040-0282-4863-B1FE-6DFC256E63BD}" type="datetimeFigureOut">
              <a:rPr lang="fr-CA" smtClean="0"/>
              <a:t>2025-03-18</a:t>
            </a:fld>
            <a:endParaRPr lang="fr-CA"/>
          </a:p>
        </p:txBody>
      </p:sp>
      <p:sp>
        <p:nvSpPr>
          <p:cNvPr id="3" name="Espace réservé du pied de page 2">
            <a:extLst>
              <a:ext uri="{FF2B5EF4-FFF2-40B4-BE49-F238E27FC236}">
                <a16:creationId xmlns:a16="http://schemas.microsoft.com/office/drawing/2014/main" id="{4EFFB915-43C8-746E-909A-B87E02516A50}"/>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A7875D3F-D6B2-02C9-33AB-FC85ECF05FF9}"/>
              </a:ext>
            </a:extLst>
          </p:cNvPr>
          <p:cNvSpPr>
            <a:spLocks noGrp="1"/>
          </p:cNvSpPr>
          <p:nvPr>
            <p:ph type="sldNum" sz="quarter" idx="12"/>
          </p:nvPr>
        </p:nvSpPr>
        <p:spPr/>
        <p:txBody>
          <a:bodyPr/>
          <a:lstStyle/>
          <a:p>
            <a:fld id="{A136EB10-B2A7-427F-BAC9-AD60541E0314}" type="slidenum">
              <a:rPr lang="fr-CA" smtClean="0"/>
              <a:t>‹#›</a:t>
            </a:fld>
            <a:endParaRPr lang="fr-CA"/>
          </a:p>
        </p:txBody>
      </p:sp>
    </p:spTree>
    <p:extLst>
      <p:ext uri="{BB962C8B-B14F-4D97-AF65-F5344CB8AC3E}">
        <p14:creationId xmlns:p14="http://schemas.microsoft.com/office/powerpoint/2010/main" val="2960216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A7B03B-2460-D350-B9FF-3FCFC3A7E56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5F09C4F3-4540-FF11-341C-106F48C248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22A917D3-C703-0144-168B-01042504F3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1770C3D-3DFA-AD1E-3687-9E420C0117E6}"/>
              </a:ext>
            </a:extLst>
          </p:cNvPr>
          <p:cNvSpPr>
            <a:spLocks noGrp="1"/>
          </p:cNvSpPr>
          <p:nvPr>
            <p:ph type="dt" sz="half" idx="10"/>
          </p:nvPr>
        </p:nvSpPr>
        <p:spPr/>
        <p:txBody>
          <a:bodyPr/>
          <a:lstStyle/>
          <a:p>
            <a:fld id="{6657A040-0282-4863-B1FE-6DFC256E63BD}" type="datetimeFigureOut">
              <a:rPr lang="fr-CA" smtClean="0"/>
              <a:t>2025-03-18</a:t>
            </a:fld>
            <a:endParaRPr lang="fr-CA"/>
          </a:p>
        </p:txBody>
      </p:sp>
      <p:sp>
        <p:nvSpPr>
          <p:cNvPr id="6" name="Espace réservé du pied de page 5">
            <a:extLst>
              <a:ext uri="{FF2B5EF4-FFF2-40B4-BE49-F238E27FC236}">
                <a16:creationId xmlns:a16="http://schemas.microsoft.com/office/drawing/2014/main" id="{F7A294B7-34D0-B063-83A9-44A5AE995BD0}"/>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E2A58429-A120-59D9-4A4E-AA4FC65FECFC}"/>
              </a:ext>
            </a:extLst>
          </p:cNvPr>
          <p:cNvSpPr>
            <a:spLocks noGrp="1"/>
          </p:cNvSpPr>
          <p:nvPr>
            <p:ph type="sldNum" sz="quarter" idx="12"/>
          </p:nvPr>
        </p:nvSpPr>
        <p:spPr/>
        <p:txBody>
          <a:bodyPr/>
          <a:lstStyle/>
          <a:p>
            <a:fld id="{A136EB10-B2A7-427F-BAC9-AD60541E0314}" type="slidenum">
              <a:rPr lang="fr-CA" smtClean="0"/>
              <a:t>‹#›</a:t>
            </a:fld>
            <a:endParaRPr lang="fr-CA"/>
          </a:p>
        </p:txBody>
      </p:sp>
    </p:spTree>
    <p:extLst>
      <p:ext uri="{BB962C8B-B14F-4D97-AF65-F5344CB8AC3E}">
        <p14:creationId xmlns:p14="http://schemas.microsoft.com/office/powerpoint/2010/main" val="38689864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5DD2A1-5916-B6EA-AFFC-2B29E633339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5E4CB556-A4D8-3D6E-8844-33BDA16063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44E352AF-F920-2E04-3D05-797A95A770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CBF4192-00BC-FA67-ACFB-408F36DF27B1}"/>
              </a:ext>
            </a:extLst>
          </p:cNvPr>
          <p:cNvSpPr>
            <a:spLocks noGrp="1"/>
          </p:cNvSpPr>
          <p:nvPr>
            <p:ph type="dt" sz="half" idx="10"/>
          </p:nvPr>
        </p:nvSpPr>
        <p:spPr/>
        <p:txBody>
          <a:bodyPr/>
          <a:lstStyle/>
          <a:p>
            <a:fld id="{6657A040-0282-4863-B1FE-6DFC256E63BD}" type="datetimeFigureOut">
              <a:rPr lang="fr-CA" smtClean="0"/>
              <a:t>2025-03-18</a:t>
            </a:fld>
            <a:endParaRPr lang="fr-CA"/>
          </a:p>
        </p:txBody>
      </p:sp>
      <p:sp>
        <p:nvSpPr>
          <p:cNvPr id="6" name="Espace réservé du pied de page 5">
            <a:extLst>
              <a:ext uri="{FF2B5EF4-FFF2-40B4-BE49-F238E27FC236}">
                <a16:creationId xmlns:a16="http://schemas.microsoft.com/office/drawing/2014/main" id="{15C9ED5D-6FA8-5205-6C17-3E8B2277E490}"/>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E6D8BF9D-5BA0-023B-AF3E-5AEAA04597AB}"/>
              </a:ext>
            </a:extLst>
          </p:cNvPr>
          <p:cNvSpPr>
            <a:spLocks noGrp="1"/>
          </p:cNvSpPr>
          <p:nvPr>
            <p:ph type="sldNum" sz="quarter" idx="12"/>
          </p:nvPr>
        </p:nvSpPr>
        <p:spPr/>
        <p:txBody>
          <a:bodyPr/>
          <a:lstStyle/>
          <a:p>
            <a:fld id="{A136EB10-B2A7-427F-BAC9-AD60541E0314}" type="slidenum">
              <a:rPr lang="fr-CA" smtClean="0"/>
              <a:t>‹#›</a:t>
            </a:fld>
            <a:endParaRPr lang="fr-CA"/>
          </a:p>
        </p:txBody>
      </p:sp>
    </p:spTree>
    <p:extLst>
      <p:ext uri="{BB962C8B-B14F-4D97-AF65-F5344CB8AC3E}">
        <p14:creationId xmlns:p14="http://schemas.microsoft.com/office/powerpoint/2010/main" val="257859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20FCFD-05A3-4D70-DC42-C8DCFAC3AAA1}"/>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A01EE19D-0FE5-9E59-2009-910B4B5EAA5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3E66B5C-6CDF-98D4-E3D8-7FCE35DD4A00}"/>
              </a:ext>
            </a:extLst>
          </p:cNvPr>
          <p:cNvSpPr>
            <a:spLocks noGrp="1"/>
          </p:cNvSpPr>
          <p:nvPr>
            <p:ph type="dt" sz="half" idx="10"/>
          </p:nvPr>
        </p:nvSpPr>
        <p:spPr/>
        <p:txBody>
          <a:bodyPr/>
          <a:lstStyle/>
          <a:p>
            <a:fld id="{6657A040-0282-4863-B1FE-6DFC256E63BD}" type="datetimeFigureOut">
              <a:rPr lang="fr-CA" smtClean="0"/>
              <a:t>2025-03-18</a:t>
            </a:fld>
            <a:endParaRPr lang="fr-CA"/>
          </a:p>
        </p:txBody>
      </p:sp>
      <p:sp>
        <p:nvSpPr>
          <p:cNvPr id="5" name="Espace réservé du pied de page 4">
            <a:extLst>
              <a:ext uri="{FF2B5EF4-FFF2-40B4-BE49-F238E27FC236}">
                <a16:creationId xmlns:a16="http://schemas.microsoft.com/office/drawing/2014/main" id="{2A463AA7-F282-5D3E-48EE-E2CE49473F9F}"/>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C22AEC7E-540C-ED6A-A445-283AF1154D9C}"/>
              </a:ext>
            </a:extLst>
          </p:cNvPr>
          <p:cNvSpPr>
            <a:spLocks noGrp="1"/>
          </p:cNvSpPr>
          <p:nvPr>
            <p:ph type="sldNum" sz="quarter" idx="12"/>
          </p:nvPr>
        </p:nvSpPr>
        <p:spPr/>
        <p:txBody>
          <a:bodyPr/>
          <a:lstStyle/>
          <a:p>
            <a:fld id="{A136EB10-B2A7-427F-BAC9-AD60541E0314}" type="slidenum">
              <a:rPr lang="fr-CA" smtClean="0"/>
              <a:t>‹#›</a:t>
            </a:fld>
            <a:endParaRPr lang="fr-CA"/>
          </a:p>
        </p:txBody>
      </p:sp>
    </p:spTree>
    <p:extLst>
      <p:ext uri="{BB962C8B-B14F-4D97-AF65-F5344CB8AC3E}">
        <p14:creationId xmlns:p14="http://schemas.microsoft.com/office/powerpoint/2010/main" val="15333874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A00DF0A-4689-47DD-F604-D02DB6894615}"/>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316C25B4-DA10-2680-A8DE-DBEBF10D829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C60B01F5-29A7-C6EA-E8C3-8FC1B48D61C0}"/>
              </a:ext>
            </a:extLst>
          </p:cNvPr>
          <p:cNvSpPr>
            <a:spLocks noGrp="1"/>
          </p:cNvSpPr>
          <p:nvPr>
            <p:ph type="dt" sz="half" idx="10"/>
          </p:nvPr>
        </p:nvSpPr>
        <p:spPr/>
        <p:txBody>
          <a:bodyPr/>
          <a:lstStyle/>
          <a:p>
            <a:fld id="{6657A040-0282-4863-B1FE-6DFC256E63BD}" type="datetimeFigureOut">
              <a:rPr lang="fr-CA" smtClean="0"/>
              <a:t>2025-03-18</a:t>
            </a:fld>
            <a:endParaRPr lang="fr-CA"/>
          </a:p>
        </p:txBody>
      </p:sp>
      <p:sp>
        <p:nvSpPr>
          <p:cNvPr id="5" name="Espace réservé du pied de page 4">
            <a:extLst>
              <a:ext uri="{FF2B5EF4-FFF2-40B4-BE49-F238E27FC236}">
                <a16:creationId xmlns:a16="http://schemas.microsoft.com/office/drawing/2014/main" id="{4913B5E0-307C-03EC-17C4-ACF1253BFFF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E863B7BF-8750-C562-5FDC-46DA4C8506A4}"/>
              </a:ext>
            </a:extLst>
          </p:cNvPr>
          <p:cNvSpPr>
            <a:spLocks noGrp="1"/>
          </p:cNvSpPr>
          <p:nvPr>
            <p:ph type="sldNum" sz="quarter" idx="12"/>
          </p:nvPr>
        </p:nvSpPr>
        <p:spPr/>
        <p:txBody>
          <a:bodyPr/>
          <a:lstStyle/>
          <a:p>
            <a:fld id="{A136EB10-B2A7-427F-BAC9-AD60541E0314}" type="slidenum">
              <a:rPr lang="fr-CA" smtClean="0"/>
              <a:t>‹#›</a:t>
            </a:fld>
            <a:endParaRPr lang="fr-CA"/>
          </a:p>
        </p:txBody>
      </p:sp>
    </p:spTree>
    <p:extLst>
      <p:ext uri="{BB962C8B-B14F-4D97-AF65-F5344CB8AC3E}">
        <p14:creationId xmlns:p14="http://schemas.microsoft.com/office/powerpoint/2010/main" val="7883763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E28992-50C6-4779-A9D8-2E515A35E0E2}"/>
              </a:ext>
            </a:extLst>
          </p:cNvPr>
          <p:cNvSpPr>
            <a:spLocks noGrp="1"/>
          </p:cNvSpPr>
          <p:nvPr>
            <p:ph type="title"/>
          </p:nvPr>
        </p:nvSpPr>
        <p:spPr/>
        <p:txBody>
          <a:bodyPr/>
          <a:lstStyle/>
          <a:p>
            <a:r>
              <a:rPr lang="fr-FR"/>
              <a:t>Modifiez le style du titre</a:t>
            </a:r>
            <a:endParaRPr lang="en-CA"/>
          </a:p>
        </p:txBody>
      </p:sp>
      <p:sp>
        <p:nvSpPr>
          <p:cNvPr id="3" name="Espace réservé de la date 2">
            <a:extLst>
              <a:ext uri="{FF2B5EF4-FFF2-40B4-BE49-F238E27FC236}">
                <a16:creationId xmlns:a16="http://schemas.microsoft.com/office/drawing/2014/main" id="{781715FB-26C4-4C7B-0016-DC16CD79331D}"/>
              </a:ext>
            </a:extLst>
          </p:cNvPr>
          <p:cNvSpPr>
            <a:spLocks noGrp="1"/>
          </p:cNvSpPr>
          <p:nvPr>
            <p:ph type="dt" sz="half" idx="10"/>
          </p:nvPr>
        </p:nvSpPr>
        <p:spPr/>
        <p:txBody>
          <a:bodyPr/>
          <a:lstStyle/>
          <a:p>
            <a:fld id="{6657A040-0282-4863-B1FE-6DFC256E63BD}" type="datetimeFigureOut">
              <a:rPr lang="fr-CA" smtClean="0"/>
              <a:t>2025-03-18</a:t>
            </a:fld>
            <a:endParaRPr lang="fr-CA"/>
          </a:p>
        </p:txBody>
      </p:sp>
      <p:sp>
        <p:nvSpPr>
          <p:cNvPr id="4" name="Espace réservé du pied de page 3">
            <a:extLst>
              <a:ext uri="{FF2B5EF4-FFF2-40B4-BE49-F238E27FC236}">
                <a16:creationId xmlns:a16="http://schemas.microsoft.com/office/drawing/2014/main" id="{9D3178BC-612B-C52E-F06F-0F9457705C9F}"/>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49426E27-0FED-5973-5DA8-E931B97E5C25}"/>
              </a:ext>
            </a:extLst>
          </p:cNvPr>
          <p:cNvSpPr>
            <a:spLocks noGrp="1"/>
          </p:cNvSpPr>
          <p:nvPr>
            <p:ph type="sldNum" sz="quarter" idx="12"/>
          </p:nvPr>
        </p:nvSpPr>
        <p:spPr/>
        <p:txBody>
          <a:bodyPr/>
          <a:lstStyle/>
          <a:p>
            <a:fld id="{A136EB10-B2A7-427F-BAC9-AD60541E0314}" type="slidenum">
              <a:rPr lang="fr-CA" smtClean="0"/>
              <a:t>‹#›</a:t>
            </a:fld>
            <a:endParaRPr lang="fr-CA"/>
          </a:p>
        </p:txBody>
      </p:sp>
    </p:spTree>
    <p:extLst>
      <p:ext uri="{BB962C8B-B14F-4D97-AF65-F5344CB8AC3E}">
        <p14:creationId xmlns:p14="http://schemas.microsoft.com/office/powerpoint/2010/main" val="3968772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66D72-D924-1AA8-8D3F-1A688E70E14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22984A0-1579-4F11-BA3A-38C16C9024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B11C68-5BAF-78B1-1F2D-53A8755A16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AF5E4AF-1F84-FF7C-B124-67FDED8C06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2222E7-64CE-E551-C0CA-F2A1828208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BDC85BB-CFCB-59EC-00C6-C46DBBD00C05}"/>
              </a:ext>
            </a:extLst>
          </p:cNvPr>
          <p:cNvSpPr>
            <a:spLocks noGrp="1"/>
          </p:cNvSpPr>
          <p:nvPr>
            <p:ph type="dt" sz="half" idx="10"/>
          </p:nvPr>
        </p:nvSpPr>
        <p:spPr/>
        <p:txBody>
          <a:bodyPr/>
          <a:lstStyle/>
          <a:p>
            <a:fld id="{8BFB1820-CC12-4556-90B4-349C23AA35A6}" type="datetimeFigureOut">
              <a:rPr lang="en-CA" smtClean="0"/>
              <a:t>2025-03-18</a:t>
            </a:fld>
            <a:endParaRPr lang="en-CA"/>
          </a:p>
        </p:txBody>
      </p:sp>
      <p:sp>
        <p:nvSpPr>
          <p:cNvPr id="8" name="Footer Placeholder 7">
            <a:extLst>
              <a:ext uri="{FF2B5EF4-FFF2-40B4-BE49-F238E27FC236}">
                <a16:creationId xmlns:a16="http://schemas.microsoft.com/office/drawing/2014/main" id="{46C5BDFD-BE15-147D-C717-300ED309905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C68DFE9-D5D8-401E-9AC4-6A99472AF684}"/>
              </a:ext>
            </a:extLst>
          </p:cNvPr>
          <p:cNvSpPr>
            <a:spLocks noGrp="1"/>
          </p:cNvSpPr>
          <p:nvPr>
            <p:ph type="sldNum" sz="quarter" idx="12"/>
          </p:nvPr>
        </p:nvSpPr>
        <p:spPr/>
        <p:txBody>
          <a:bodyPr/>
          <a:lstStyle/>
          <a:p>
            <a:fld id="{6102EE91-014F-47A7-88A0-8408578B6205}" type="slidenum">
              <a:rPr lang="en-CA" smtClean="0"/>
              <a:t>‹#›</a:t>
            </a:fld>
            <a:endParaRPr lang="en-CA"/>
          </a:p>
        </p:txBody>
      </p:sp>
    </p:spTree>
    <p:extLst>
      <p:ext uri="{BB962C8B-B14F-4D97-AF65-F5344CB8AC3E}">
        <p14:creationId xmlns:p14="http://schemas.microsoft.com/office/powerpoint/2010/main" val="13643233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97C161-E02D-CB07-B56C-8E4E3D8D788D}"/>
              </a:ext>
            </a:extLst>
          </p:cNvPr>
          <p:cNvSpPr>
            <a:spLocks noGrp="1"/>
          </p:cNvSpPr>
          <p:nvPr>
            <p:ph type="title"/>
          </p:nvPr>
        </p:nvSpPr>
        <p:spPr/>
        <p:txBody>
          <a:bodyPr/>
          <a:lstStyle/>
          <a:p>
            <a:r>
              <a:rPr lang="fr-FR"/>
              <a:t>Modifiez le style du titre</a:t>
            </a:r>
            <a:endParaRPr lang="en-CA"/>
          </a:p>
        </p:txBody>
      </p:sp>
      <p:sp>
        <p:nvSpPr>
          <p:cNvPr id="3" name="Espace réservé de la date 2">
            <a:extLst>
              <a:ext uri="{FF2B5EF4-FFF2-40B4-BE49-F238E27FC236}">
                <a16:creationId xmlns:a16="http://schemas.microsoft.com/office/drawing/2014/main" id="{009F87C7-1D1F-7861-276C-A119CB765411}"/>
              </a:ext>
            </a:extLst>
          </p:cNvPr>
          <p:cNvSpPr>
            <a:spLocks noGrp="1"/>
          </p:cNvSpPr>
          <p:nvPr>
            <p:ph type="dt" sz="half" idx="10"/>
          </p:nvPr>
        </p:nvSpPr>
        <p:spPr/>
        <p:txBody>
          <a:bodyPr/>
          <a:lstStyle/>
          <a:p>
            <a:fld id="{6657A040-0282-4863-B1FE-6DFC256E63BD}" type="datetimeFigureOut">
              <a:rPr lang="fr-CA" smtClean="0"/>
              <a:t>2025-03-18</a:t>
            </a:fld>
            <a:endParaRPr lang="fr-CA"/>
          </a:p>
        </p:txBody>
      </p:sp>
      <p:sp>
        <p:nvSpPr>
          <p:cNvPr id="4" name="Espace réservé du pied de page 3">
            <a:extLst>
              <a:ext uri="{FF2B5EF4-FFF2-40B4-BE49-F238E27FC236}">
                <a16:creationId xmlns:a16="http://schemas.microsoft.com/office/drawing/2014/main" id="{A744A87F-F3ED-8CDA-B10D-077B6F964DEB}"/>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CDEE86FF-593E-8F48-FE93-E64C33D6E623}"/>
              </a:ext>
            </a:extLst>
          </p:cNvPr>
          <p:cNvSpPr>
            <a:spLocks noGrp="1"/>
          </p:cNvSpPr>
          <p:nvPr>
            <p:ph type="sldNum" sz="quarter" idx="12"/>
          </p:nvPr>
        </p:nvSpPr>
        <p:spPr/>
        <p:txBody>
          <a:bodyPr/>
          <a:lstStyle/>
          <a:p>
            <a:fld id="{A136EB10-B2A7-427F-BAC9-AD60541E0314}" type="slidenum">
              <a:rPr lang="fr-CA" smtClean="0"/>
              <a:t>‹#›</a:t>
            </a:fld>
            <a:endParaRPr lang="fr-CA"/>
          </a:p>
        </p:txBody>
      </p:sp>
    </p:spTree>
    <p:extLst>
      <p:ext uri="{BB962C8B-B14F-4D97-AF65-F5344CB8AC3E}">
        <p14:creationId xmlns:p14="http://schemas.microsoft.com/office/powerpoint/2010/main" val="27540570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28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DE282-1AEF-88AD-D26C-970BCD64514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F7473F1-30BE-7F4D-9076-7EE0C00D16F7}"/>
              </a:ext>
            </a:extLst>
          </p:cNvPr>
          <p:cNvSpPr>
            <a:spLocks noGrp="1"/>
          </p:cNvSpPr>
          <p:nvPr>
            <p:ph type="dt" sz="half" idx="10"/>
          </p:nvPr>
        </p:nvSpPr>
        <p:spPr/>
        <p:txBody>
          <a:bodyPr/>
          <a:lstStyle/>
          <a:p>
            <a:fld id="{8BFB1820-CC12-4556-90B4-349C23AA35A6}" type="datetimeFigureOut">
              <a:rPr lang="en-CA" smtClean="0"/>
              <a:t>2025-03-18</a:t>
            </a:fld>
            <a:endParaRPr lang="en-CA"/>
          </a:p>
        </p:txBody>
      </p:sp>
      <p:sp>
        <p:nvSpPr>
          <p:cNvPr id="4" name="Footer Placeholder 3">
            <a:extLst>
              <a:ext uri="{FF2B5EF4-FFF2-40B4-BE49-F238E27FC236}">
                <a16:creationId xmlns:a16="http://schemas.microsoft.com/office/drawing/2014/main" id="{9A8207D7-E245-F5D9-F030-80780D565C72}"/>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8A0A095-6A0F-93AC-9E7A-C27B2A20EEB6}"/>
              </a:ext>
            </a:extLst>
          </p:cNvPr>
          <p:cNvSpPr>
            <a:spLocks noGrp="1"/>
          </p:cNvSpPr>
          <p:nvPr>
            <p:ph type="sldNum" sz="quarter" idx="12"/>
          </p:nvPr>
        </p:nvSpPr>
        <p:spPr/>
        <p:txBody>
          <a:bodyPr/>
          <a:lstStyle/>
          <a:p>
            <a:fld id="{6102EE91-014F-47A7-88A0-8408578B6205}" type="slidenum">
              <a:rPr lang="en-CA" smtClean="0"/>
              <a:t>‹#›</a:t>
            </a:fld>
            <a:endParaRPr lang="en-CA"/>
          </a:p>
        </p:txBody>
      </p:sp>
    </p:spTree>
    <p:extLst>
      <p:ext uri="{BB962C8B-B14F-4D97-AF65-F5344CB8AC3E}">
        <p14:creationId xmlns:p14="http://schemas.microsoft.com/office/powerpoint/2010/main" val="95963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CD786D-AC28-4106-B799-29B6556BA1C8}"/>
              </a:ext>
            </a:extLst>
          </p:cNvPr>
          <p:cNvSpPr>
            <a:spLocks noGrp="1"/>
          </p:cNvSpPr>
          <p:nvPr>
            <p:ph type="dt" sz="half" idx="10"/>
          </p:nvPr>
        </p:nvSpPr>
        <p:spPr/>
        <p:txBody>
          <a:bodyPr/>
          <a:lstStyle/>
          <a:p>
            <a:fld id="{8BFB1820-CC12-4556-90B4-349C23AA35A6}" type="datetimeFigureOut">
              <a:rPr lang="en-CA" smtClean="0"/>
              <a:t>2025-03-18</a:t>
            </a:fld>
            <a:endParaRPr lang="en-CA"/>
          </a:p>
        </p:txBody>
      </p:sp>
      <p:sp>
        <p:nvSpPr>
          <p:cNvPr id="3" name="Footer Placeholder 2">
            <a:extLst>
              <a:ext uri="{FF2B5EF4-FFF2-40B4-BE49-F238E27FC236}">
                <a16:creationId xmlns:a16="http://schemas.microsoft.com/office/drawing/2014/main" id="{78D28D33-D06D-A46F-90C0-8C009F892E8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00CDE6F7-71E2-A956-C460-D6815B38576E}"/>
              </a:ext>
            </a:extLst>
          </p:cNvPr>
          <p:cNvSpPr>
            <a:spLocks noGrp="1"/>
          </p:cNvSpPr>
          <p:nvPr>
            <p:ph type="sldNum" sz="quarter" idx="12"/>
          </p:nvPr>
        </p:nvSpPr>
        <p:spPr/>
        <p:txBody>
          <a:bodyPr/>
          <a:lstStyle/>
          <a:p>
            <a:fld id="{6102EE91-014F-47A7-88A0-8408578B6205}" type="slidenum">
              <a:rPr lang="en-CA" smtClean="0"/>
              <a:t>‹#›</a:t>
            </a:fld>
            <a:endParaRPr lang="en-CA"/>
          </a:p>
        </p:txBody>
      </p:sp>
    </p:spTree>
    <p:extLst>
      <p:ext uri="{BB962C8B-B14F-4D97-AF65-F5344CB8AC3E}">
        <p14:creationId xmlns:p14="http://schemas.microsoft.com/office/powerpoint/2010/main" val="148235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837EE-3864-16BA-0720-4D226578B9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DD12C38-34E3-828F-0951-5AFD82E9A5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29DF8DD-54E4-09AA-95A4-8AA03BC41E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FD93CD-3C61-6526-8FCC-08A411D55CED}"/>
              </a:ext>
            </a:extLst>
          </p:cNvPr>
          <p:cNvSpPr>
            <a:spLocks noGrp="1"/>
          </p:cNvSpPr>
          <p:nvPr>
            <p:ph type="dt" sz="half" idx="10"/>
          </p:nvPr>
        </p:nvSpPr>
        <p:spPr/>
        <p:txBody>
          <a:bodyPr/>
          <a:lstStyle/>
          <a:p>
            <a:fld id="{8BFB1820-CC12-4556-90B4-349C23AA35A6}" type="datetimeFigureOut">
              <a:rPr lang="en-CA" smtClean="0"/>
              <a:t>2025-03-18</a:t>
            </a:fld>
            <a:endParaRPr lang="en-CA"/>
          </a:p>
        </p:txBody>
      </p:sp>
      <p:sp>
        <p:nvSpPr>
          <p:cNvPr id="6" name="Footer Placeholder 5">
            <a:extLst>
              <a:ext uri="{FF2B5EF4-FFF2-40B4-BE49-F238E27FC236}">
                <a16:creationId xmlns:a16="http://schemas.microsoft.com/office/drawing/2014/main" id="{E5B47DA4-2E7A-EE8C-2889-D5C33B7A61E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FF16DA4-188D-E723-0CC4-736CFF4DD163}"/>
              </a:ext>
            </a:extLst>
          </p:cNvPr>
          <p:cNvSpPr>
            <a:spLocks noGrp="1"/>
          </p:cNvSpPr>
          <p:nvPr>
            <p:ph type="sldNum" sz="quarter" idx="12"/>
          </p:nvPr>
        </p:nvSpPr>
        <p:spPr/>
        <p:txBody>
          <a:bodyPr/>
          <a:lstStyle/>
          <a:p>
            <a:fld id="{6102EE91-014F-47A7-88A0-8408578B6205}" type="slidenum">
              <a:rPr lang="en-CA" smtClean="0"/>
              <a:t>‹#›</a:t>
            </a:fld>
            <a:endParaRPr lang="en-CA"/>
          </a:p>
        </p:txBody>
      </p:sp>
    </p:spTree>
    <p:extLst>
      <p:ext uri="{BB962C8B-B14F-4D97-AF65-F5344CB8AC3E}">
        <p14:creationId xmlns:p14="http://schemas.microsoft.com/office/powerpoint/2010/main" val="447582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411F0-9443-3BC6-42B8-F0C5431DEC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A3CC1B4-78F4-40B3-0DAE-F54C12452A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8C8705A-2DEA-1AA6-3ACA-3286B72A2F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FFB7D-B48A-5A59-A068-A60C57E28186}"/>
              </a:ext>
            </a:extLst>
          </p:cNvPr>
          <p:cNvSpPr>
            <a:spLocks noGrp="1"/>
          </p:cNvSpPr>
          <p:nvPr>
            <p:ph type="dt" sz="half" idx="10"/>
          </p:nvPr>
        </p:nvSpPr>
        <p:spPr/>
        <p:txBody>
          <a:bodyPr/>
          <a:lstStyle/>
          <a:p>
            <a:fld id="{8BFB1820-CC12-4556-90B4-349C23AA35A6}" type="datetimeFigureOut">
              <a:rPr lang="en-CA" smtClean="0"/>
              <a:t>2025-03-18</a:t>
            </a:fld>
            <a:endParaRPr lang="en-CA"/>
          </a:p>
        </p:txBody>
      </p:sp>
      <p:sp>
        <p:nvSpPr>
          <p:cNvPr id="6" name="Footer Placeholder 5">
            <a:extLst>
              <a:ext uri="{FF2B5EF4-FFF2-40B4-BE49-F238E27FC236}">
                <a16:creationId xmlns:a16="http://schemas.microsoft.com/office/drawing/2014/main" id="{07B4AE09-C551-080B-C7BF-B7E2C7E27E6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9183CCF-62DC-D971-C042-06039E91FFB4}"/>
              </a:ext>
            </a:extLst>
          </p:cNvPr>
          <p:cNvSpPr>
            <a:spLocks noGrp="1"/>
          </p:cNvSpPr>
          <p:nvPr>
            <p:ph type="sldNum" sz="quarter" idx="12"/>
          </p:nvPr>
        </p:nvSpPr>
        <p:spPr/>
        <p:txBody>
          <a:bodyPr/>
          <a:lstStyle/>
          <a:p>
            <a:fld id="{6102EE91-014F-47A7-88A0-8408578B6205}" type="slidenum">
              <a:rPr lang="en-CA" smtClean="0"/>
              <a:t>‹#›</a:t>
            </a:fld>
            <a:endParaRPr lang="en-CA"/>
          </a:p>
        </p:txBody>
      </p:sp>
    </p:spTree>
    <p:extLst>
      <p:ext uri="{BB962C8B-B14F-4D97-AF65-F5344CB8AC3E}">
        <p14:creationId xmlns:p14="http://schemas.microsoft.com/office/powerpoint/2010/main" val="728584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3.jp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2.jp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8F2383-9490-716F-B97A-A7E553AF6A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83B7B7F-285D-0D42-EF55-E09502BE9B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9861896-645A-73ED-5DDB-EAFEF402B4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BFB1820-CC12-4556-90B4-349C23AA35A6}" type="datetimeFigureOut">
              <a:rPr lang="en-CA" smtClean="0"/>
              <a:t>2025-03-18</a:t>
            </a:fld>
            <a:endParaRPr lang="en-CA"/>
          </a:p>
        </p:txBody>
      </p:sp>
      <p:sp>
        <p:nvSpPr>
          <p:cNvPr id="5" name="Footer Placeholder 4">
            <a:extLst>
              <a:ext uri="{FF2B5EF4-FFF2-40B4-BE49-F238E27FC236}">
                <a16:creationId xmlns:a16="http://schemas.microsoft.com/office/drawing/2014/main" id="{E99D088A-4B5B-F790-4B7B-9257F9A6F7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CD5E024A-5CF0-D97C-1799-0836781F3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102EE91-014F-47A7-88A0-8408578B6205}" type="slidenum">
              <a:rPr lang="en-CA" smtClean="0"/>
              <a:t>‹#›</a:t>
            </a:fld>
            <a:endParaRPr lang="en-CA"/>
          </a:p>
        </p:txBody>
      </p:sp>
    </p:spTree>
    <p:extLst>
      <p:ext uri="{BB962C8B-B14F-4D97-AF65-F5344CB8AC3E}">
        <p14:creationId xmlns:p14="http://schemas.microsoft.com/office/powerpoint/2010/main" val="234329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86000"/>
          </a:scheme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BC54E97-93B0-7FDA-C67F-CF482A1F4F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D4E07E27-1118-63FD-0264-50D1357AF5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E7EC192C-FA2C-019A-8672-5B9821D715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7A040-0282-4863-B1FE-6DFC256E63BD}" type="datetimeFigureOut">
              <a:rPr lang="fr-CA" smtClean="0"/>
              <a:t>2025-03-18</a:t>
            </a:fld>
            <a:endParaRPr lang="fr-CA"/>
          </a:p>
        </p:txBody>
      </p:sp>
      <p:sp>
        <p:nvSpPr>
          <p:cNvPr id="5" name="Espace réservé du pied de page 4">
            <a:extLst>
              <a:ext uri="{FF2B5EF4-FFF2-40B4-BE49-F238E27FC236}">
                <a16:creationId xmlns:a16="http://schemas.microsoft.com/office/drawing/2014/main" id="{F0D4120A-6723-2655-8139-22DD962A0A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C33B028A-0C6D-BF54-809A-1D441BEECB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6EB10-B2A7-427F-BAC9-AD60541E0314}" type="slidenum">
              <a:rPr lang="fr-CA" smtClean="0"/>
              <a:t>‹#›</a:t>
            </a:fld>
            <a:endParaRPr lang="fr-CA"/>
          </a:p>
        </p:txBody>
      </p:sp>
      <p:pic>
        <p:nvPicPr>
          <p:cNvPr id="8" name="Image 7">
            <a:extLst>
              <a:ext uri="{FF2B5EF4-FFF2-40B4-BE49-F238E27FC236}">
                <a16:creationId xmlns:a16="http://schemas.microsoft.com/office/drawing/2014/main" id="{AA2306FA-79E2-26F0-5290-F351533DA540}"/>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3271" y="0"/>
            <a:ext cx="12185457" cy="6857999"/>
          </a:xfrm>
          <a:prstGeom prst="rect">
            <a:avLst/>
          </a:prstGeom>
        </p:spPr>
      </p:pic>
    </p:spTree>
    <p:extLst>
      <p:ext uri="{BB962C8B-B14F-4D97-AF65-F5344CB8AC3E}">
        <p14:creationId xmlns:p14="http://schemas.microsoft.com/office/powerpoint/2010/main" val="176626507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F47471-1D0E-462B-6876-F415E58025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183B851-CA24-5DA0-7408-389F63C366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1C14E0D-25A9-55D8-4F1C-25D5D5E2B9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BB134-6159-4AA1-B22D-303653D32BF9}" type="datetimeFigureOut">
              <a:rPr lang="en-CA" smtClean="0"/>
              <a:t>2025-03-18</a:t>
            </a:fld>
            <a:endParaRPr lang="en-CA"/>
          </a:p>
        </p:txBody>
      </p:sp>
      <p:sp>
        <p:nvSpPr>
          <p:cNvPr id="5" name="Footer Placeholder 4">
            <a:extLst>
              <a:ext uri="{FF2B5EF4-FFF2-40B4-BE49-F238E27FC236}">
                <a16:creationId xmlns:a16="http://schemas.microsoft.com/office/drawing/2014/main" id="{6F5284C5-527A-223D-063B-11BF9B32BE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730A29D7-B4F8-2C12-4030-B380B99FB1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D4028-5DC3-431D-81B4-9B66955BCD56}" type="slidenum">
              <a:rPr lang="en-CA" smtClean="0"/>
              <a:t>‹#›</a:t>
            </a:fld>
            <a:endParaRPr lang="en-CA"/>
          </a:p>
        </p:txBody>
      </p:sp>
    </p:spTree>
    <p:extLst>
      <p:ext uri="{BB962C8B-B14F-4D97-AF65-F5344CB8AC3E}">
        <p14:creationId xmlns:p14="http://schemas.microsoft.com/office/powerpoint/2010/main" val="119971621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BC54E97-93B0-7FDA-C67F-CF482A1F4F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D4E07E27-1118-63FD-0264-50D1357AF5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E7EC192C-FA2C-019A-8672-5B9821D715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7A040-0282-4863-B1FE-6DFC256E63BD}" type="datetimeFigureOut">
              <a:rPr lang="fr-CA" smtClean="0"/>
              <a:t>2025-03-18</a:t>
            </a:fld>
            <a:endParaRPr lang="fr-CA"/>
          </a:p>
        </p:txBody>
      </p:sp>
      <p:sp>
        <p:nvSpPr>
          <p:cNvPr id="5" name="Espace réservé du pied de page 4">
            <a:extLst>
              <a:ext uri="{FF2B5EF4-FFF2-40B4-BE49-F238E27FC236}">
                <a16:creationId xmlns:a16="http://schemas.microsoft.com/office/drawing/2014/main" id="{F0D4120A-6723-2655-8139-22DD962A0A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C33B028A-0C6D-BF54-809A-1D441BEECB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6EB10-B2A7-427F-BAC9-AD60541E0314}" type="slidenum">
              <a:rPr lang="fr-CA" smtClean="0"/>
              <a:t>‹#›</a:t>
            </a:fld>
            <a:endParaRPr lang="fr-CA"/>
          </a:p>
        </p:txBody>
      </p:sp>
      <p:pic>
        <p:nvPicPr>
          <p:cNvPr id="8" name="Image 7">
            <a:extLst>
              <a:ext uri="{FF2B5EF4-FFF2-40B4-BE49-F238E27FC236}">
                <a16:creationId xmlns:a16="http://schemas.microsoft.com/office/drawing/2014/main" id="{AA2306FA-79E2-26F0-5290-F351533DA540}"/>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3271" y="0"/>
            <a:ext cx="12185457" cy="6857999"/>
          </a:xfrm>
          <a:prstGeom prst="rect">
            <a:avLst/>
          </a:prstGeom>
        </p:spPr>
      </p:pic>
    </p:spTree>
    <p:extLst>
      <p:ext uri="{BB962C8B-B14F-4D97-AF65-F5344CB8AC3E}">
        <p14:creationId xmlns:p14="http://schemas.microsoft.com/office/powerpoint/2010/main" val="403287215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7.png"/><Relationship Id="rId7" Type="http://schemas.openxmlformats.org/officeDocument/2006/relationships/diagramColors" Target="../diagrams/colors1.xml"/><Relationship Id="rId2" Type="http://schemas.openxmlformats.org/officeDocument/2006/relationships/image" Target="../media/image26.png"/><Relationship Id="rId1" Type="http://schemas.openxmlformats.org/officeDocument/2006/relationships/slideLayout" Target="../slideLayouts/slideLayout2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E1A204-C287-1002-48DD-6D92B430EA0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E574DF2-B094-C91E-A7D7-15C7561568CC}"/>
              </a:ext>
            </a:extLst>
          </p:cNvPr>
          <p:cNvSpPr>
            <a:spLocks noGrp="1"/>
          </p:cNvSpPr>
          <p:nvPr>
            <p:ph type="ctrTitle"/>
          </p:nvPr>
        </p:nvSpPr>
        <p:spPr>
          <a:xfrm>
            <a:off x="4136344" y="569844"/>
            <a:ext cx="3919312" cy="4099688"/>
          </a:xfrm>
          <a:custGeom>
            <a:avLst/>
            <a:gdLst>
              <a:gd name="connsiteX0" fmla="*/ 0 w 3919312"/>
              <a:gd name="connsiteY0" fmla="*/ 0 h 4099688"/>
              <a:gd name="connsiteX1" fmla="*/ 535639 w 3919312"/>
              <a:gd name="connsiteY1" fmla="*/ 0 h 4099688"/>
              <a:gd name="connsiteX2" fmla="*/ 1267244 w 3919312"/>
              <a:gd name="connsiteY2" fmla="*/ 0 h 4099688"/>
              <a:gd name="connsiteX3" fmla="*/ 1959656 w 3919312"/>
              <a:gd name="connsiteY3" fmla="*/ 0 h 4099688"/>
              <a:gd name="connsiteX4" fmla="*/ 2495295 w 3919312"/>
              <a:gd name="connsiteY4" fmla="*/ 0 h 4099688"/>
              <a:gd name="connsiteX5" fmla="*/ 3109321 w 3919312"/>
              <a:gd name="connsiteY5" fmla="*/ 0 h 4099688"/>
              <a:gd name="connsiteX6" fmla="*/ 3919312 w 3919312"/>
              <a:gd name="connsiteY6" fmla="*/ 0 h 4099688"/>
              <a:gd name="connsiteX7" fmla="*/ 3919312 w 3919312"/>
              <a:gd name="connsiteY7" fmla="*/ 683281 h 4099688"/>
              <a:gd name="connsiteX8" fmla="*/ 3919312 w 3919312"/>
              <a:gd name="connsiteY8" fmla="*/ 1284569 h 4099688"/>
              <a:gd name="connsiteX9" fmla="*/ 3919312 w 3919312"/>
              <a:gd name="connsiteY9" fmla="*/ 1844860 h 4099688"/>
              <a:gd name="connsiteX10" fmla="*/ 3919312 w 3919312"/>
              <a:gd name="connsiteY10" fmla="*/ 2446147 h 4099688"/>
              <a:gd name="connsiteX11" fmla="*/ 3919312 w 3919312"/>
              <a:gd name="connsiteY11" fmla="*/ 3170425 h 4099688"/>
              <a:gd name="connsiteX12" fmla="*/ 3919312 w 3919312"/>
              <a:gd name="connsiteY12" fmla="*/ 4099688 h 4099688"/>
              <a:gd name="connsiteX13" fmla="*/ 3383673 w 3919312"/>
              <a:gd name="connsiteY13" fmla="*/ 4099688 h 4099688"/>
              <a:gd name="connsiteX14" fmla="*/ 2848033 w 3919312"/>
              <a:gd name="connsiteY14" fmla="*/ 4099688 h 4099688"/>
              <a:gd name="connsiteX15" fmla="*/ 2155622 w 3919312"/>
              <a:gd name="connsiteY15" fmla="*/ 4099688 h 4099688"/>
              <a:gd name="connsiteX16" fmla="*/ 1619982 w 3919312"/>
              <a:gd name="connsiteY16" fmla="*/ 4099688 h 4099688"/>
              <a:gd name="connsiteX17" fmla="*/ 966764 w 3919312"/>
              <a:gd name="connsiteY17" fmla="*/ 4099688 h 4099688"/>
              <a:gd name="connsiteX18" fmla="*/ 0 w 3919312"/>
              <a:gd name="connsiteY18" fmla="*/ 4099688 h 4099688"/>
              <a:gd name="connsiteX19" fmla="*/ 0 w 3919312"/>
              <a:gd name="connsiteY19" fmla="*/ 3416407 h 4099688"/>
              <a:gd name="connsiteX20" fmla="*/ 0 w 3919312"/>
              <a:gd name="connsiteY20" fmla="*/ 2733125 h 4099688"/>
              <a:gd name="connsiteX21" fmla="*/ 0 w 3919312"/>
              <a:gd name="connsiteY21" fmla="*/ 1967850 h 4099688"/>
              <a:gd name="connsiteX22" fmla="*/ 0 w 3919312"/>
              <a:gd name="connsiteY22" fmla="*/ 1325566 h 4099688"/>
              <a:gd name="connsiteX23" fmla="*/ 0 w 3919312"/>
              <a:gd name="connsiteY23" fmla="*/ 683281 h 4099688"/>
              <a:gd name="connsiteX24" fmla="*/ 0 w 3919312"/>
              <a:gd name="connsiteY24" fmla="*/ 0 h 4099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19312" h="4099688" fill="none" extrusionOk="0">
                <a:moveTo>
                  <a:pt x="0" y="0"/>
                </a:moveTo>
                <a:cubicBezTo>
                  <a:pt x="179678" y="3823"/>
                  <a:pt x="353348" y="7641"/>
                  <a:pt x="535639" y="0"/>
                </a:cubicBezTo>
                <a:cubicBezTo>
                  <a:pt x="717930" y="-7641"/>
                  <a:pt x="1038142" y="-24768"/>
                  <a:pt x="1267244" y="0"/>
                </a:cubicBezTo>
                <a:cubicBezTo>
                  <a:pt x="1496346" y="24768"/>
                  <a:pt x="1786059" y="18374"/>
                  <a:pt x="1959656" y="0"/>
                </a:cubicBezTo>
                <a:cubicBezTo>
                  <a:pt x="2133253" y="-18374"/>
                  <a:pt x="2344892" y="-24259"/>
                  <a:pt x="2495295" y="0"/>
                </a:cubicBezTo>
                <a:cubicBezTo>
                  <a:pt x="2645698" y="24259"/>
                  <a:pt x="2976172" y="18203"/>
                  <a:pt x="3109321" y="0"/>
                </a:cubicBezTo>
                <a:cubicBezTo>
                  <a:pt x="3242470" y="-18203"/>
                  <a:pt x="3559983" y="-9157"/>
                  <a:pt x="3919312" y="0"/>
                </a:cubicBezTo>
                <a:cubicBezTo>
                  <a:pt x="3917280" y="221092"/>
                  <a:pt x="3925239" y="491949"/>
                  <a:pt x="3919312" y="683281"/>
                </a:cubicBezTo>
                <a:cubicBezTo>
                  <a:pt x="3913385" y="874613"/>
                  <a:pt x="3902597" y="1000498"/>
                  <a:pt x="3919312" y="1284569"/>
                </a:cubicBezTo>
                <a:cubicBezTo>
                  <a:pt x="3936027" y="1568640"/>
                  <a:pt x="3946646" y="1573553"/>
                  <a:pt x="3919312" y="1844860"/>
                </a:cubicBezTo>
                <a:cubicBezTo>
                  <a:pt x="3891978" y="2116167"/>
                  <a:pt x="3925779" y="2279329"/>
                  <a:pt x="3919312" y="2446147"/>
                </a:cubicBezTo>
                <a:cubicBezTo>
                  <a:pt x="3912845" y="2612965"/>
                  <a:pt x="3894325" y="2820924"/>
                  <a:pt x="3919312" y="3170425"/>
                </a:cubicBezTo>
                <a:cubicBezTo>
                  <a:pt x="3944299" y="3519926"/>
                  <a:pt x="3934892" y="3674493"/>
                  <a:pt x="3919312" y="4099688"/>
                </a:cubicBezTo>
                <a:cubicBezTo>
                  <a:pt x="3737067" y="4105902"/>
                  <a:pt x="3590119" y="4095388"/>
                  <a:pt x="3383673" y="4099688"/>
                </a:cubicBezTo>
                <a:cubicBezTo>
                  <a:pt x="3177227" y="4103988"/>
                  <a:pt x="3055496" y="4095522"/>
                  <a:pt x="2848033" y="4099688"/>
                </a:cubicBezTo>
                <a:cubicBezTo>
                  <a:pt x="2640570" y="4103854"/>
                  <a:pt x="2367963" y="4133735"/>
                  <a:pt x="2155622" y="4099688"/>
                </a:cubicBezTo>
                <a:cubicBezTo>
                  <a:pt x="1943281" y="4065641"/>
                  <a:pt x="1840689" y="4101062"/>
                  <a:pt x="1619982" y="4099688"/>
                </a:cubicBezTo>
                <a:cubicBezTo>
                  <a:pt x="1399275" y="4098314"/>
                  <a:pt x="1216422" y="4119705"/>
                  <a:pt x="966764" y="4099688"/>
                </a:cubicBezTo>
                <a:cubicBezTo>
                  <a:pt x="717106" y="4079671"/>
                  <a:pt x="363219" y="4115846"/>
                  <a:pt x="0" y="4099688"/>
                </a:cubicBezTo>
                <a:cubicBezTo>
                  <a:pt x="32847" y="3841411"/>
                  <a:pt x="-26151" y="3592307"/>
                  <a:pt x="0" y="3416407"/>
                </a:cubicBezTo>
                <a:cubicBezTo>
                  <a:pt x="26151" y="3240507"/>
                  <a:pt x="15651" y="3068873"/>
                  <a:pt x="0" y="2733125"/>
                </a:cubicBezTo>
                <a:cubicBezTo>
                  <a:pt x="-15651" y="2397377"/>
                  <a:pt x="31381" y="2237445"/>
                  <a:pt x="0" y="1967850"/>
                </a:cubicBezTo>
                <a:cubicBezTo>
                  <a:pt x="-31381" y="1698255"/>
                  <a:pt x="3840" y="1609963"/>
                  <a:pt x="0" y="1325566"/>
                </a:cubicBezTo>
                <a:cubicBezTo>
                  <a:pt x="-3840" y="1041169"/>
                  <a:pt x="15941" y="989525"/>
                  <a:pt x="0" y="683281"/>
                </a:cubicBezTo>
                <a:cubicBezTo>
                  <a:pt x="-15941" y="377037"/>
                  <a:pt x="-25539" y="251014"/>
                  <a:pt x="0" y="0"/>
                </a:cubicBezTo>
                <a:close/>
              </a:path>
              <a:path w="3919312" h="4099688" stroke="0" extrusionOk="0">
                <a:moveTo>
                  <a:pt x="0" y="0"/>
                </a:moveTo>
                <a:cubicBezTo>
                  <a:pt x="225248" y="18267"/>
                  <a:pt x="378717" y="5082"/>
                  <a:pt x="614026" y="0"/>
                </a:cubicBezTo>
                <a:cubicBezTo>
                  <a:pt x="849335" y="-5082"/>
                  <a:pt x="907497" y="-17564"/>
                  <a:pt x="1149665" y="0"/>
                </a:cubicBezTo>
                <a:cubicBezTo>
                  <a:pt x="1391833" y="17564"/>
                  <a:pt x="1559913" y="-16001"/>
                  <a:pt x="1881270" y="0"/>
                </a:cubicBezTo>
                <a:cubicBezTo>
                  <a:pt x="2202628" y="16001"/>
                  <a:pt x="2334443" y="-24923"/>
                  <a:pt x="2495295" y="0"/>
                </a:cubicBezTo>
                <a:cubicBezTo>
                  <a:pt x="2656147" y="24923"/>
                  <a:pt x="2926241" y="-11327"/>
                  <a:pt x="3109321" y="0"/>
                </a:cubicBezTo>
                <a:cubicBezTo>
                  <a:pt x="3292401" y="11327"/>
                  <a:pt x="3745565" y="-35780"/>
                  <a:pt x="3919312" y="0"/>
                </a:cubicBezTo>
                <a:cubicBezTo>
                  <a:pt x="3894471" y="149625"/>
                  <a:pt x="3925182" y="460035"/>
                  <a:pt x="3919312" y="601288"/>
                </a:cubicBezTo>
                <a:cubicBezTo>
                  <a:pt x="3913442" y="742541"/>
                  <a:pt x="3928840" y="976953"/>
                  <a:pt x="3919312" y="1284569"/>
                </a:cubicBezTo>
                <a:cubicBezTo>
                  <a:pt x="3909784" y="1592185"/>
                  <a:pt x="3926322" y="1696740"/>
                  <a:pt x="3919312" y="1885856"/>
                </a:cubicBezTo>
                <a:cubicBezTo>
                  <a:pt x="3912302" y="2074972"/>
                  <a:pt x="3923137" y="2283976"/>
                  <a:pt x="3919312" y="2487144"/>
                </a:cubicBezTo>
                <a:cubicBezTo>
                  <a:pt x="3915487" y="2690312"/>
                  <a:pt x="3951922" y="2983817"/>
                  <a:pt x="3919312" y="3170425"/>
                </a:cubicBezTo>
                <a:cubicBezTo>
                  <a:pt x="3886702" y="3357033"/>
                  <a:pt x="3898771" y="3653711"/>
                  <a:pt x="3919312" y="4099688"/>
                </a:cubicBezTo>
                <a:cubicBezTo>
                  <a:pt x="3698978" y="4100039"/>
                  <a:pt x="3492598" y="4096739"/>
                  <a:pt x="3383673" y="4099688"/>
                </a:cubicBezTo>
                <a:cubicBezTo>
                  <a:pt x="3274748" y="4102637"/>
                  <a:pt x="2993149" y="4075949"/>
                  <a:pt x="2652068" y="4099688"/>
                </a:cubicBezTo>
                <a:cubicBezTo>
                  <a:pt x="2310987" y="4123427"/>
                  <a:pt x="2210865" y="4101210"/>
                  <a:pt x="2077235" y="4099688"/>
                </a:cubicBezTo>
                <a:cubicBezTo>
                  <a:pt x="1943605" y="4098166"/>
                  <a:pt x="1691224" y="4085836"/>
                  <a:pt x="1424017" y="4099688"/>
                </a:cubicBezTo>
                <a:cubicBezTo>
                  <a:pt x="1156810" y="4113540"/>
                  <a:pt x="1034330" y="4106389"/>
                  <a:pt x="692412" y="4099688"/>
                </a:cubicBezTo>
                <a:cubicBezTo>
                  <a:pt x="350495" y="4092987"/>
                  <a:pt x="261830" y="4075498"/>
                  <a:pt x="0" y="4099688"/>
                </a:cubicBezTo>
                <a:cubicBezTo>
                  <a:pt x="10407" y="3845325"/>
                  <a:pt x="7743" y="3745239"/>
                  <a:pt x="0" y="3539397"/>
                </a:cubicBezTo>
                <a:cubicBezTo>
                  <a:pt x="-7743" y="3333555"/>
                  <a:pt x="-29801" y="3140318"/>
                  <a:pt x="0" y="2938110"/>
                </a:cubicBezTo>
                <a:cubicBezTo>
                  <a:pt x="29801" y="2735902"/>
                  <a:pt x="20848" y="2538939"/>
                  <a:pt x="0" y="2295825"/>
                </a:cubicBezTo>
                <a:cubicBezTo>
                  <a:pt x="-20848" y="2052711"/>
                  <a:pt x="35935" y="1762841"/>
                  <a:pt x="0" y="1530550"/>
                </a:cubicBezTo>
                <a:cubicBezTo>
                  <a:pt x="-35935" y="1298260"/>
                  <a:pt x="-27697" y="1017507"/>
                  <a:pt x="0" y="847269"/>
                </a:cubicBezTo>
                <a:cubicBezTo>
                  <a:pt x="27697" y="677031"/>
                  <a:pt x="-6413" y="364593"/>
                  <a:pt x="0" y="0"/>
                </a:cubicBezTo>
                <a:close/>
              </a:path>
            </a:pathLst>
          </a:custGeom>
          <a:solidFill>
            <a:schemeClr val="bg1"/>
          </a:solidFill>
          <a:ln w="25400">
            <a:solidFill>
              <a:schemeClr val="bg1"/>
            </a:solidFill>
            <a:extLst>
              <a:ext uri="{C807C97D-BFC1-408E-A445-0C87EB9F89A2}">
                <ask:lineSketchStyleProps xmlns:ask="http://schemas.microsoft.com/office/drawing/2018/sketchyshapes" sd="1219033472">
                  <ask:type>
                    <ask:lineSketchFreehand/>
                  </ask:type>
                </ask:lineSketchStyleProps>
              </a:ext>
            </a:extLst>
          </a:ln>
        </p:spPr>
        <p:txBody>
          <a:bodyPr>
            <a:normAutofit/>
          </a:bodyPr>
          <a:lstStyle/>
          <a:p>
            <a:r>
              <a:rPr lang="en-US" b="0" dirty="0">
                <a:solidFill>
                  <a:schemeClr val="tx1"/>
                </a:solidFill>
              </a:rPr>
              <a:t>From Ecological Debt to Ecological Hope</a:t>
            </a:r>
            <a:br>
              <a:rPr lang="en-US" b="0" dirty="0">
                <a:solidFill>
                  <a:schemeClr val="tx1"/>
                </a:solidFill>
              </a:rPr>
            </a:br>
            <a:br>
              <a:rPr lang="en-US" b="0" dirty="0">
                <a:solidFill>
                  <a:schemeClr val="tx1"/>
                </a:solidFill>
              </a:rPr>
            </a:br>
            <a:r>
              <a:rPr lang="en-US" b="0" dirty="0">
                <a:solidFill>
                  <a:schemeClr val="tx1"/>
                </a:solidFill>
              </a:rPr>
              <a:t> </a:t>
            </a:r>
            <a:r>
              <a:rPr lang="fr-FR" b="0" dirty="0">
                <a:solidFill>
                  <a:schemeClr val="tx1"/>
                </a:solidFill>
              </a:rPr>
              <a:t>De la dette écologique à l’espoir écologique</a:t>
            </a:r>
            <a:br>
              <a:rPr lang="en-CA" b="0" dirty="0">
                <a:solidFill>
                  <a:schemeClr val="tx1"/>
                </a:solidFill>
              </a:rPr>
            </a:br>
            <a:endParaRPr lang="en-CA" b="0" dirty="0">
              <a:solidFill>
                <a:schemeClr val="tx1"/>
              </a:solidFill>
            </a:endParaRPr>
          </a:p>
        </p:txBody>
      </p:sp>
      <p:pic>
        <p:nvPicPr>
          <p:cNvPr id="7" name="Picture 6" descr="A green plant with a cross&#10;&#10;AI-generated content may be incorrect.">
            <a:extLst>
              <a:ext uri="{FF2B5EF4-FFF2-40B4-BE49-F238E27FC236}">
                <a16:creationId xmlns:a16="http://schemas.microsoft.com/office/drawing/2014/main" id="{770AE91A-E9A3-184C-519F-4DEDA90F6FEF}"/>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4438997" y="793360"/>
            <a:ext cx="3314005" cy="932457"/>
          </a:xfrm>
          <a:prstGeom prst="rect">
            <a:avLst/>
          </a:prstGeom>
          <a:effectLst>
            <a:softEdge rad="0"/>
          </a:effectLst>
        </p:spPr>
      </p:pic>
    </p:spTree>
    <p:extLst>
      <p:ext uri="{BB962C8B-B14F-4D97-AF65-F5344CB8AC3E}">
        <p14:creationId xmlns:p14="http://schemas.microsoft.com/office/powerpoint/2010/main" val="2788152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9BCA1-230E-1A8C-D80C-B79BC95D900E}"/>
              </a:ext>
            </a:extLst>
          </p:cNvPr>
          <p:cNvSpPr>
            <a:spLocks noGrp="1"/>
          </p:cNvSpPr>
          <p:nvPr>
            <p:ph type="title"/>
          </p:nvPr>
        </p:nvSpPr>
        <p:spPr>
          <a:xfrm>
            <a:off x="528077" y="207812"/>
            <a:ext cx="10503688" cy="1523310"/>
          </a:xfrm>
          <a:custGeom>
            <a:avLst/>
            <a:gdLst>
              <a:gd name="connsiteX0" fmla="*/ 0 w 10503688"/>
              <a:gd name="connsiteY0" fmla="*/ 0 h 1523310"/>
              <a:gd name="connsiteX1" fmla="*/ 341370 w 10503688"/>
              <a:gd name="connsiteY1" fmla="*/ 0 h 1523310"/>
              <a:gd name="connsiteX2" fmla="*/ 1207924 w 10503688"/>
              <a:gd name="connsiteY2" fmla="*/ 0 h 1523310"/>
              <a:gd name="connsiteX3" fmla="*/ 1864405 w 10503688"/>
              <a:gd name="connsiteY3" fmla="*/ 0 h 1523310"/>
              <a:gd name="connsiteX4" fmla="*/ 2205774 w 10503688"/>
              <a:gd name="connsiteY4" fmla="*/ 0 h 1523310"/>
              <a:gd name="connsiteX5" fmla="*/ 2862255 w 10503688"/>
              <a:gd name="connsiteY5" fmla="*/ 0 h 1523310"/>
              <a:gd name="connsiteX6" fmla="*/ 3728809 w 10503688"/>
              <a:gd name="connsiteY6" fmla="*/ 0 h 1523310"/>
              <a:gd name="connsiteX7" fmla="*/ 4280253 w 10503688"/>
              <a:gd name="connsiteY7" fmla="*/ 0 h 1523310"/>
              <a:gd name="connsiteX8" fmla="*/ 4831696 w 10503688"/>
              <a:gd name="connsiteY8" fmla="*/ 0 h 1523310"/>
              <a:gd name="connsiteX9" fmla="*/ 5488177 w 10503688"/>
              <a:gd name="connsiteY9" fmla="*/ 0 h 1523310"/>
              <a:gd name="connsiteX10" fmla="*/ 6249694 w 10503688"/>
              <a:gd name="connsiteY10" fmla="*/ 0 h 1523310"/>
              <a:gd name="connsiteX11" fmla="*/ 7011212 w 10503688"/>
              <a:gd name="connsiteY11" fmla="*/ 0 h 1523310"/>
              <a:gd name="connsiteX12" fmla="*/ 7772729 w 10503688"/>
              <a:gd name="connsiteY12" fmla="*/ 0 h 1523310"/>
              <a:gd name="connsiteX13" fmla="*/ 8639283 w 10503688"/>
              <a:gd name="connsiteY13" fmla="*/ 0 h 1523310"/>
              <a:gd name="connsiteX14" fmla="*/ 9295764 w 10503688"/>
              <a:gd name="connsiteY14" fmla="*/ 0 h 1523310"/>
              <a:gd name="connsiteX15" fmla="*/ 10503688 w 10503688"/>
              <a:gd name="connsiteY15" fmla="*/ 0 h 1523310"/>
              <a:gd name="connsiteX16" fmla="*/ 10503688 w 10503688"/>
              <a:gd name="connsiteY16" fmla="*/ 507770 h 1523310"/>
              <a:gd name="connsiteX17" fmla="*/ 10503688 w 10503688"/>
              <a:gd name="connsiteY17" fmla="*/ 1046006 h 1523310"/>
              <a:gd name="connsiteX18" fmla="*/ 10503688 w 10503688"/>
              <a:gd name="connsiteY18" fmla="*/ 1523310 h 1523310"/>
              <a:gd name="connsiteX19" fmla="*/ 9637134 w 10503688"/>
              <a:gd name="connsiteY19" fmla="*/ 1523310 h 1523310"/>
              <a:gd name="connsiteX20" fmla="*/ 9085690 w 10503688"/>
              <a:gd name="connsiteY20" fmla="*/ 1523310 h 1523310"/>
              <a:gd name="connsiteX21" fmla="*/ 8534247 w 10503688"/>
              <a:gd name="connsiteY21" fmla="*/ 1523310 h 1523310"/>
              <a:gd name="connsiteX22" fmla="*/ 7982803 w 10503688"/>
              <a:gd name="connsiteY22" fmla="*/ 1523310 h 1523310"/>
              <a:gd name="connsiteX23" fmla="*/ 7221286 w 10503688"/>
              <a:gd name="connsiteY23" fmla="*/ 1523310 h 1523310"/>
              <a:gd name="connsiteX24" fmla="*/ 6564805 w 10503688"/>
              <a:gd name="connsiteY24" fmla="*/ 1523310 h 1523310"/>
              <a:gd name="connsiteX25" fmla="*/ 6223435 w 10503688"/>
              <a:gd name="connsiteY25" fmla="*/ 1523310 h 1523310"/>
              <a:gd name="connsiteX26" fmla="*/ 5671992 w 10503688"/>
              <a:gd name="connsiteY26" fmla="*/ 1523310 h 1523310"/>
              <a:gd name="connsiteX27" fmla="*/ 4910474 w 10503688"/>
              <a:gd name="connsiteY27" fmla="*/ 1523310 h 1523310"/>
              <a:gd name="connsiteX28" fmla="*/ 4464067 w 10503688"/>
              <a:gd name="connsiteY28" fmla="*/ 1523310 h 1523310"/>
              <a:gd name="connsiteX29" fmla="*/ 3597513 w 10503688"/>
              <a:gd name="connsiteY29" fmla="*/ 1523310 h 1523310"/>
              <a:gd name="connsiteX30" fmla="*/ 2730959 w 10503688"/>
              <a:gd name="connsiteY30" fmla="*/ 1523310 h 1523310"/>
              <a:gd name="connsiteX31" fmla="*/ 2074478 w 10503688"/>
              <a:gd name="connsiteY31" fmla="*/ 1523310 h 1523310"/>
              <a:gd name="connsiteX32" fmla="*/ 1207924 w 10503688"/>
              <a:gd name="connsiteY32" fmla="*/ 1523310 h 1523310"/>
              <a:gd name="connsiteX33" fmla="*/ 0 w 10503688"/>
              <a:gd name="connsiteY33" fmla="*/ 1523310 h 1523310"/>
              <a:gd name="connsiteX34" fmla="*/ 0 w 10503688"/>
              <a:gd name="connsiteY34" fmla="*/ 1000307 h 1523310"/>
              <a:gd name="connsiteX35" fmla="*/ 0 w 10503688"/>
              <a:gd name="connsiteY35" fmla="*/ 523003 h 1523310"/>
              <a:gd name="connsiteX36" fmla="*/ 0 w 10503688"/>
              <a:gd name="connsiteY36" fmla="*/ 0 h 15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503688" h="1523310" fill="none" extrusionOk="0">
                <a:moveTo>
                  <a:pt x="0" y="0"/>
                </a:moveTo>
                <a:cubicBezTo>
                  <a:pt x="89023" y="2282"/>
                  <a:pt x="184476" y="424"/>
                  <a:pt x="341370" y="0"/>
                </a:cubicBezTo>
                <a:cubicBezTo>
                  <a:pt x="498264" y="-424"/>
                  <a:pt x="885495" y="34932"/>
                  <a:pt x="1207924" y="0"/>
                </a:cubicBezTo>
                <a:cubicBezTo>
                  <a:pt x="1530353" y="-34932"/>
                  <a:pt x="1636976" y="-3813"/>
                  <a:pt x="1864405" y="0"/>
                </a:cubicBezTo>
                <a:cubicBezTo>
                  <a:pt x="2091834" y="3813"/>
                  <a:pt x="2078732" y="-9434"/>
                  <a:pt x="2205774" y="0"/>
                </a:cubicBezTo>
                <a:cubicBezTo>
                  <a:pt x="2332816" y="9434"/>
                  <a:pt x="2683640" y="-29472"/>
                  <a:pt x="2862255" y="0"/>
                </a:cubicBezTo>
                <a:cubicBezTo>
                  <a:pt x="3040870" y="29472"/>
                  <a:pt x="3385600" y="-23912"/>
                  <a:pt x="3728809" y="0"/>
                </a:cubicBezTo>
                <a:cubicBezTo>
                  <a:pt x="4072018" y="23912"/>
                  <a:pt x="4062178" y="9914"/>
                  <a:pt x="4280253" y="0"/>
                </a:cubicBezTo>
                <a:cubicBezTo>
                  <a:pt x="4498328" y="-9914"/>
                  <a:pt x="4567560" y="9093"/>
                  <a:pt x="4831696" y="0"/>
                </a:cubicBezTo>
                <a:cubicBezTo>
                  <a:pt x="5095832" y="-9093"/>
                  <a:pt x="5246778" y="-19172"/>
                  <a:pt x="5488177" y="0"/>
                </a:cubicBezTo>
                <a:cubicBezTo>
                  <a:pt x="5729576" y="19172"/>
                  <a:pt x="5883816" y="-33553"/>
                  <a:pt x="6249694" y="0"/>
                </a:cubicBezTo>
                <a:cubicBezTo>
                  <a:pt x="6615572" y="33553"/>
                  <a:pt x="6795543" y="-20245"/>
                  <a:pt x="7011212" y="0"/>
                </a:cubicBezTo>
                <a:cubicBezTo>
                  <a:pt x="7226881" y="20245"/>
                  <a:pt x="7585797" y="34008"/>
                  <a:pt x="7772729" y="0"/>
                </a:cubicBezTo>
                <a:cubicBezTo>
                  <a:pt x="7959661" y="-34008"/>
                  <a:pt x="8233136" y="-7322"/>
                  <a:pt x="8639283" y="0"/>
                </a:cubicBezTo>
                <a:cubicBezTo>
                  <a:pt x="9045430" y="7322"/>
                  <a:pt x="9091257" y="24347"/>
                  <a:pt x="9295764" y="0"/>
                </a:cubicBezTo>
                <a:cubicBezTo>
                  <a:pt x="9500271" y="-24347"/>
                  <a:pt x="9944934" y="19458"/>
                  <a:pt x="10503688" y="0"/>
                </a:cubicBezTo>
                <a:cubicBezTo>
                  <a:pt x="10497553" y="125219"/>
                  <a:pt x="10522272" y="402618"/>
                  <a:pt x="10503688" y="507770"/>
                </a:cubicBezTo>
                <a:cubicBezTo>
                  <a:pt x="10485105" y="612922"/>
                  <a:pt x="10506195" y="825309"/>
                  <a:pt x="10503688" y="1046006"/>
                </a:cubicBezTo>
                <a:cubicBezTo>
                  <a:pt x="10501181" y="1266703"/>
                  <a:pt x="10496463" y="1313502"/>
                  <a:pt x="10503688" y="1523310"/>
                </a:cubicBezTo>
                <a:cubicBezTo>
                  <a:pt x="10184374" y="1485412"/>
                  <a:pt x="10006755" y="1556524"/>
                  <a:pt x="9637134" y="1523310"/>
                </a:cubicBezTo>
                <a:cubicBezTo>
                  <a:pt x="9267513" y="1490096"/>
                  <a:pt x="9301305" y="1527567"/>
                  <a:pt x="9085690" y="1523310"/>
                </a:cubicBezTo>
                <a:cubicBezTo>
                  <a:pt x="8870075" y="1519053"/>
                  <a:pt x="8658106" y="1545882"/>
                  <a:pt x="8534247" y="1523310"/>
                </a:cubicBezTo>
                <a:cubicBezTo>
                  <a:pt x="8410388" y="1500738"/>
                  <a:pt x="8207168" y="1520644"/>
                  <a:pt x="7982803" y="1523310"/>
                </a:cubicBezTo>
                <a:cubicBezTo>
                  <a:pt x="7758438" y="1525976"/>
                  <a:pt x="7422701" y="1505626"/>
                  <a:pt x="7221286" y="1523310"/>
                </a:cubicBezTo>
                <a:cubicBezTo>
                  <a:pt x="7019871" y="1540994"/>
                  <a:pt x="6879262" y="1538793"/>
                  <a:pt x="6564805" y="1523310"/>
                </a:cubicBezTo>
                <a:cubicBezTo>
                  <a:pt x="6250348" y="1507827"/>
                  <a:pt x="6347613" y="1533764"/>
                  <a:pt x="6223435" y="1523310"/>
                </a:cubicBezTo>
                <a:cubicBezTo>
                  <a:pt x="6099257" y="1512857"/>
                  <a:pt x="5895027" y="1508954"/>
                  <a:pt x="5671992" y="1523310"/>
                </a:cubicBezTo>
                <a:cubicBezTo>
                  <a:pt x="5448957" y="1537666"/>
                  <a:pt x="5228866" y="1500897"/>
                  <a:pt x="4910474" y="1523310"/>
                </a:cubicBezTo>
                <a:cubicBezTo>
                  <a:pt x="4592082" y="1545723"/>
                  <a:pt x="4655064" y="1544080"/>
                  <a:pt x="4464067" y="1523310"/>
                </a:cubicBezTo>
                <a:cubicBezTo>
                  <a:pt x="4273070" y="1502540"/>
                  <a:pt x="4017799" y="1511431"/>
                  <a:pt x="3597513" y="1523310"/>
                </a:cubicBezTo>
                <a:cubicBezTo>
                  <a:pt x="3177227" y="1535189"/>
                  <a:pt x="2912242" y="1514766"/>
                  <a:pt x="2730959" y="1523310"/>
                </a:cubicBezTo>
                <a:cubicBezTo>
                  <a:pt x="2549676" y="1531854"/>
                  <a:pt x="2208744" y="1512271"/>
                  <a:pt x="2074478" y="1523310"/>
                </a:cubicBezTo>
                <a:cubicBezTo>
                  <a:pt x="1940212" y="1534349"/>
                  <a:pt x="1534038" y="1481090"/>
                  <a:pt x="1207924" y="1523310"/>
                </a:cubicBezTo>
                <a:cubicBezTo>
                  <a:pt x="881810" y="1565530"/>
                  <a:pt x="556753" y="1551211"/>
                  <a:pt x="0" y="1523310"/>
                </a:cubicBezTo>
                <a:cubicBezTo>
                  <a:pt x="-8545" y="1289946"/>
                  <a:pt x="-16083" y="1251072"/>
                  <a:pt x="0" y="1000307"/>
                </a:cubicBezTo>
                <a:cubicBezTo>
                  <a:pt x="16083" y="749542"/>
                  <a:pt x="12909" y="633248"/>
                  <a:pt x="0" y="523003"/>
                </a:cubicBezTo>
                <a:cubicBezTo>
                  <a:pt x="-12909" y="412758"/>
                  <a:pt x="16030" y="231586"/>
                  <a:pt x="0" y="0"/>
                </a:cubicBezTo>
                <a:close/>
              </a:path>
              <a:path w="10503688" h="1523310" stroke="0" extrusionOk="0">
                <a:moveTo>
                  <a:pt x="0" y="0"/>
                </a:moveTo>
                <a:cubicBezTo>
                  <a:pt x="154197" y="-20904"/>
                  <a:pt x="344390" y="7606"/>
                  <a:pt x="551444" y="0"/>
                </a:cubicBezTo>
                <a:cubicBezTo>
                  <a:pt x="758498" y="-7606"/>
                  <a:pt x="810400" y="7820"/>
                  <a:pt x="892813" y="0"/>
                </a:cubicBezTo>
                <a:cubicBezTo>
                  <a:pt x="975226" y="-7820"/>
                  <a:pt x="1352851" y="14570"/>
                  <a:pt x="1759368" y="0"/>
                </a:cubicBezTo>
                <a:cubicBezTo>
                  <a:pt x="2165886" y="-14570"/>
                  <a:pt x="2082706" y="19391"/>
                  <a:pt x="2310811" y="0"/>
                </a:cubicBezTo>
                <a:cubicBezTo>
                  <a:pt x="2538916" y="-19391"/>
                  <a:pt x="2738736" y="4701"/>
                  <a:pt x="2862255" y="0"/>
                </a:cubicBezTo>
                <a:cubicBezTo>
                  <a:pt x="2985774" y="-4701"/>
                  <a:pt x="3453328" y="32485"/>
                  <a:pt x="3728809" y="0"/>
                </a:cubicBezTo>
                <a:cubicBezTo>
                  <a:pt x="4004290" y="-32485"/>
                  <a:pt x="4062869" y="4414"/>
                  <a:pt x="4175216" y="0"/>
                </a:cubicBezTo>
                <a:cubicBezTo>
                  <a:pt x="4287563" y="-4414"/>
                  <a:pt x="4821648" y="-26919"/>
                  <a:pt x="5041770" y="0"/>
                </a:cubicBezTo>
                <a:cubicBezTo>
                  <a:pt x="5261892" y="26919"/>
                  <a:pt x="5585043" y="-39020"/>
                  <a:pt x="5908325" y="0"/>
                </a:cubicBezTo>
                <a:cubicBezTo>
                  <a:pt x="6231608" y="39020"/>
                  <a:pt x="6385850" y="6421"/>
                  <a:pt x="6564805" y="0"/>
                </a:cubicBezTo>
                <a:cubicBezTo>
                  <a:pt x="6743760" y="-6421"/>
                  <a:pt x="7149916" y="30829"/>
                  <a:pt x="7431359" y="0"/>
                </a:cubicBezTo>
                <a:cubicBezTo>
                  <a:pt x="7712802" y="-30829"/>
                  <a:pt x="7819761" y="22469"/>
                  <a:pt x="7982803" y="0"/>
                </a:cubicBezTo>
                <a:cubicBezTo>
                  <a:pt x="8145845" y="-22469"/>
                  <a:pt x="8280159" y="-4055"/>
                  <a:pt x="8534247" y="0"/>
                </a:cubicBezTo>
                <a:cubicBezTo>
                  <a:pt x="8788335" y="4055"/>
                  <a:pt x="9039527" y="-10493"/>
                  <a:pt x="9295764" y="0"/>
                </a:cubicBezTo>
                <a:cubicBezTo>
                  <a:pt x="9552001" y="10493"/>
                  <a:pt x="9726320" y="12711"/>
                  <a:pt x="9847208" y="0"/>
                </a:cubicBezTo>
                <a:cubicBezTo>
                  <a:pt x="9968096" y="-12711"/>
                  <a:pt x="10308345" y="-8859"/>
                  <a:pt x="10503688" y="0"/>
                </a:cubicBezTo>
                <a:cubicBezTo>
                  <a:pt x="10477946" y="127554"/>
                  <a:pt x="10480327" y="301161"/>
                  <a:pt x="10503688" y="538236"/>
                </a:cubicBezTo>
                <a:cubicBezTo>
                  <a:pt x="10527049" y="775311"/>
                  <a:pt x="10481656" y="896343"/>
                  <a:pt x="10503688" y="1061239"/>
                </a:cubicBezTo>
                <a:cubicBezTo>
                  <a:pt x="10525720" y="1226135"/>
                  <a:pt x="10489001" y="1357232"/>
                  <a:pt x="10503688" y="1523310"/>
                </a:cubicBezTo>
                <a:cubicBezTo>
                  <a:pt x="10419499" y="1530751"/>
                  <a:pt x="10263038" y="1535848"/>
                  <a:pt x="10162318" y="1523310"/>
                </a:cubicBezTo>
                <a:cubicBezTo>
                  <a:pt x="10061598" y="1510773"/>
                  <a:pt x="9506921" y="1526414"/>
                  <a:pt x="9295764" y="1523310"/>
                </a:cubicBezTo>
                <a:cubicBezTo>
                  <a:pt x="9084607" y="1520206"/>
                  <a:pt x="8935230" y="1545619"/>
                  <a:pt x="8639283" y="1523310"/>
                </a:cubicBezTo>
                <a:cubicBezTo>
                  <a:pt x="8343336" y="1501001"/>
                  <a:pt x="8392770" y="1515555"/>
                  <a:pt x="8192877" y="1523310"/>
                </a:cubicBezTo>
                <a:cubicBezTo>
                  <a:pt x="7992984" y="1531065"/>
                  <a:pt x="7836484" y="1521764"/>
                  <a:pt x="7536396" y="1523310"/>
                </a:cubicBezTo>
                <a:cubicBezTo>
                  <a:pt x="7236308" y="1524856"/>
                  <a:pt x="7295972" y="1529564"/>
                  <a:pt x="7195026" y="1523310"/>
                </a:cubicBezTo>
                <a:cubicBezTo>
                  <a:pt x="7094080" y="1517057"/>
                  <a:pt x="6934652" y="1520276"/>
                  <a:pt x="6853656" y="1523310"/>
                </a:cubicBezTo>
                <a:cubicBezTo>
                  <a:pt x="6772660" y="1526345"/>
                  <a:pt x="6363819" y="1514262"/>
                  <a:pt x="6197176" y="1523310"/>
                </a:cubicBezTo>
                <a:cubicBezTo>
                  <a:pt x="6030533" y="1532358"/>
                  <a:pt x="5930754" y="1514204"/>
                  <a:pt x="5750769" y="1523310"/>
                </a:cubicBezTo>
                <a:cubicBezTo>
                  <a:pt x="5570784" y="1532416"/>
                  <a:pt x="5255422" y="1520627"/>
                  <a:pt x="4989252" y="1523310"/>
                </a:cubicBezTo>
                <a:cubicBezTo>
                  <a:pt x="4723082" y="1525993"/>
                  <a:pt x="4699494" y="1542733"/>
                  <a:pt x="4542845" y="1523310"/>
                </a:cubicBezTo>
                <a:cubicBezTo>
                  <a:pt x="4386196" y="1503887"/>
                  <a:pt x="4065466" y="1513086"/>
                  <a:pt x="3781328" y="1523310"/>
                </a:cubicBezTo>
                <a:cubicBezTo>
                  <a:pt x="3497190" y="1533534"/>
                  <a:pt x="3516070" y="1535089"/>
                  <a:pt x="3439958" y="1523310"/>
                </a:cubicBezTo>
                <a:cubicBezTo>
                  <a:pt x="3363846" y="1511532"/>
                  <a:pt x="2850965" y="1526095"/>
                  <a:pt x="2678440" y="1523310"/>
                </a:cubicBezTo>
                <a:cubicBezTo>
                  <a:pt x="2505915" y="1520525"/>
                  <a:pt x="2403007" y="1519798"/>
                  <a:pt x="2232034" y="1523310"/>
                </a:cubicBezTo>
                <a:cubicBezTo>
                  <a:pt x="2061061" y="1526822"/>
                  <a:pt x="2037728" y="1523073"/>
                  <a:pt x="1890664" y="1523310"/>
                </a:cubicBezTo>
                <a:cubicBezTo>
                  <a:pt x="1743600" y="1523548"/>
                  <a:pt x="1661680" y="1512999"/>
                  <a:pt x="1444257" y="1523310"/>
                </a:cubicBezTo>
                <a:cubicBezTo>
                  <a:pt x="1226834" y="1533621"/>
                  <a:pt x="909833" y="1536868"/>
                  <a:pt x="682740" y="1523310"/>
                </a:cubicBezTo>
                <a:cubicBezTo>
                  <a:pt x="455647" y="1509752"/>
                  <a:pt x="189849" y="1553156"/>
                  <a:pt x="0" y="1523310"/>
                </a:cubicBezTo>
                <a:cubicBezTo>
                  <a:pt x="-11505" y="1331919"/>
                  <a:pt x="-3017" y="1217821"/>
                  <a:pt x="0" y="1061239"/>
                </a:cubicBezTo>
                <a:cubicBezTo>
                  <a:pt x="3017" y="904657"/>
                  <a:pt x="-12484" y="780304"/>
                  <a:pt x="0" y="599169"/>
                </a:cubicBezTo>
                <a:cubicBezTo>
                  <a:pt x="12484" y="418034"/>
                  <a:pt x="12476" y="147721"/>
                  <a:pt x="0" y="0"/>
                </a:cubicBezTo>
                <a:close/>
              </a:path>
            </a:pathLst>
          </a:custGeom>
          <a:solidFill>
            <a:schemeClr val="bg1"/>
          </a:solidFill>
          <a:ln w="25400">
            <a:solidFill>
              <a:schemeClr val="tx1">
                <a:lumMod val="75000"/>
                <a:lumOff val="25000"/>
              </a:schemeClr>
            </a:solidFill>
            <a:extLst>
              <a:ext uri="{C807C97D-BFC1-408E-A445-0C87EB9F89A2}">
                <ask:lineSketchStyleProps xmlns:ask="http://schemas.microsoft.com/office/drawing/2018/sketchyshapes" sd="1219033472">
                  <ask:type>
                    <ask:lineSketchFreehand/>
                  </ask:type>
                </ask:lineSketchStyleProps>
              </a:ext>
            </a:extLst>
          </a:ln>
        </p:spPr>
        <p:txBody>
          <a:bodyPr>
            <a:normAutofit fontScale="90000"/>
          </a:bodyPr>
          <a:lstStyle/>
          <a:p>
            <a:pPr algn="ctr">
              <a:lnSpc>
                <a:spcPct val="120000"/>
              </a:lnSpc>
            </a:pPr>
            <a:r>
              <a:rPr lang="en-US" sz="3200" b="1" dirty="0">
                <a:latin typeface="+mn-lt"/>
              </a:rPr>
              <a:t>From Ecological Debt to Ecological Hope</a:t>
            </a:r>
            <a:br>
              <a:rPr lang="en-US" sz="3200" b="1" dirty="0">
                <a:latin typeface="+mn-lt"/>
              </a:rPr>
            </a:br>
            <a:r>
              <a:rPr lang="fr-FR" sz="3200" b="1" dirty="0">
                <a:latin typeface="+mn-lt"/>
              </a:rPr>
              <a:t>De la dette écologique à l’espoir écologique</a:t>
            </a:r>
            <a:br>
              <a:rPr lang="en-US" sz="3200" b="1" u="sng" dirty="0">
                <a:latin typeface="+mn-lt"/>
              </a:rPr>
            </a:br>
            <a:r>
              <a:rPr lang="en-US" sz="3200" dirty="0">
                <a:latin typeface="+mn-lt"/>
              </a:rPr>
              <a:t>Sasquia Antunez Pineda</a:t>
            </a:r>
          </a:p>
        </p:txBody>
      </p:sp>
      <p:sp>
        <p:nvSpPr>
          <p:cNvPr id="4" name="TextBox 3">
            <a:extLst>
              <a:ext uri="{FF2B5EF4-FFF2-40B4-BE49-F238E27FC236}">
                <a16:creationId xmlns:a16="http://schemas.microsoft.com/office/drawing/2014/main" id="{E18BF8FC-5DD3-FE14-423E-6C11EFC603E4}"/>
              </a:ext>
            </a:extLst>
          </p:cNvPr>
          <p:cNvSpPr txBox="1"/>
          <p:nvPr/>
        </p:nvSpPr>
        <p:spPr>
          <a:xfrm>
            <a:off x="747548" y="2706593"/>
            <a:ext cx="4218104" cy="2031325"/>
          </a:xfrm>
          <a:prstGeom prst="rect">
            <a:avLst/>
          </a:prstGeom>
          <a:noFill/>
        </p:spPr>
        <p:txBody>
          <a:bodyPr wrap="square">
            <a:spAutoFit/>
          </a:bodyPr>
          <a:lstStyle/>
          <a:p>
            <a:pPr marL="342900" lvl="0" indent="-342900">
              <a:buFont typeface="+mj-lt"/>
              <a:buAutoNum type="arabicPeriod"/>
            </a:pPr>
            <a:r>
              <a:rPr lang="en-CA" sz="1800" kern="100" dirty="0">
                <a:latin typeface="Aptos" panose="020B0004020202020204" pitchFamily="34" charset="0"/>
                <a:ea typeface="Aptos" panose="020B0004020202020204" pitchFamily="34" charset="0"/>
                <a:cs typeface="Times New Roman" panose="02020603050405020304" pitchFamily="18" charset="0"/>
              </a:rPr>
              <a:t>What is ecological debt and how it relates to financial global exploitation?</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Our Role: The Global North and Canada</a:t>
            </a:r>
          </a:p>
          <a:p>
            <a:pPr marL="342900" lvl="0" indent="-342900">
              <a:buFont typeface="+mj-lt"/>
              <a:buAutoNum type="arabicPeriod"/>
            </a:pPr>
            <a:r>
              <a:rPr lang="en-CA" sz="1800" kern="100" dirty="0">
                <a:latin typeface="Aptos" panose="020B0004020202020204" pitchFamily="34" charset="0"/>
                <a:ea typeface="Aptos" panose="020B0004020202020204" pitchFamily="34" charset="0"/>
                <a:cs typeface="Times New Roman" panose="02020603050405020304" pitchFamily="18" charset="0"/>
              </a:rPr>
              <a:t>How can we be tangible signs of hope?</a:t>
            </a:r>
            <a:r>
              <a:rPr lang="fr-FR" kern="100" dirty="0">
                <a:latin typeface="Aptos" panose="020B0004020202020204" pitchFamily="34" charset="0"/>
                <a:ea typeface="Aptos" panose="020B0004020202020204" pitchFamily="34" charset="0"/>
                <a:cs typeface="Times New Roman" panose="02020603050405020304" pitchFamily="18" charset="0"/>
              </a:rPr>
              <a:t> </a:t>
            </a:r>
          </a:p>
        </p:txBody>
      </p:sp>
      <p:cxnSp>
        <p:nvCxnSpPr>
          <p:cNvPr id="5" name="Straight Connector 4">
            <a:extLst>
              <a:ext uri="{FF2B5EF4-FFF2-40B4-BE49-F238E27FC236}">
                <a16:creationId xmlns:a16="http://schemas.microsoft.com/office/drawing/2014/main" id="{111375CF-6064-6535-173E-BEF170D5A052}"/>
              </a:ext>
            </a:extLst>
          </p:cNvPr>
          <p:cNvCxnSpPr>
            <a:cxnSpLocks/>
          </p:cNvCxnSpPr>
          <p:nvPr/>
        </p:nvCxnSpPr>
        <p:spPr>
          <a:xfrm flipV="1">
            <a:off x="5637143" y="2706593"/>
            <a:ext cx="0" cy="2770031"/>
          </a:xfrm>
          <a:prstGeom prst="line">
            <a:avLst/>
          </a:prstGeom>
          <a:ln w="76200"/>
        </p:spPr>
        <p:style>
          <a:lnRef idx="3">
            <a:schemeClr val="accent6"/>
          </a:lnRef>
          <a:fillRef idx="0">
            <a:schemeClr val="accent6"/>
          </a:fillRef>
          <a:effectRef idx="2">
            <a:schemeClr val="accent6"/>
          </a:effectRef>
          <a:fontRef idx="minor">
            <a:schemeClr val="tx1"/>
          </a:fontRef>
        </p:style>
      </p:cxnSp>
      <p:sp>
        <p:nvSpPr>
          <p:cNvPr id="3" name="TextBox 2">
            <a:extLst>
              <a:ext uri="{FF2B5EF4-FFF2-40B4-BE49-F238E27FC236}">
                <a16:creationId xmlns:a16="http://schemas.microsoft.com/office/drawing/2014/main" id="{DB292872-D2F5-3BDD-4486-72436DCF270B}"/>
              </a:ext>
            </a:extLst>
          </p:cNvPr>
          <p:cNvSpPr txBox="1"/>
          <p:nvPr/>
        </p:nvSpPr>
        <p:spPr>
          <a:xfrm>
            <a:off x="6452295" y="2781549"/>
            <a:ext cx="4945774" cy="2031325"/>
          </a:xfrm>
          <a:prstGeom prst="rect">
            <a:avLst/>
          </a:prstGeom>
          <a:noFill/>
        </p:spPr>
        <p:txBody>
          <a:bodyPr wrap="square" rtlCol="0">
            <a:spAutoFit/>
          </a:bodyPr>
          <a:lstStyle/>
          <a:p>
            <a:r>
              <a:rPr lang="fr-FR" kern="100" dirty="0">
                <a:latin typeface="Aptos" panose="020B0004020202020204" pitchFamily="34" charset="0"/>
                <a:ea typeface="Aptos" panose="020B0004020202020204" pitchFamily="34" charset="0"/>
                <a:cs typeface="Times New Roman" panose="02020603050405020304" pitchFamily="18" charset="0"/>
              </a:rPr>
              <a:t>1. Qu’est-ce que la dette écologique et comment est-elle liée à l’exploitation financière mondiale ?
2. Notre rôle : Le Nord et le Canada
3. Comment pouvons-nous être des signes tangibles d’espérance ?</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CA" dirty="0"/>
          </a:p>
        </p:txBody>
      </p:sp>
      <p:pic>
        <p:nvPicPr>
          <p:cNvPr id="10" name="Picture 9" descr="A green plant with black text&#10;&#10;AI-generated content may be incorrect.">
            <a:extLst>
              <a:ext uri="{FF2B5EF4-FFF2-40B4-BE49-F238E27FC236}">
                <a16:creationId xmlns:a16="http://schemas.microsoft.com/office/drawing/2014/main" id="{C37E6E63-D2C0-5A83-FAC6-CC52C43028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4603" y="1840862"/>
            <a:ext cx="1898358" cy="681036"/>
          </a:xfrm>
          <a:prstGeom prst="rect">
            <a:avLst/>
          </a:prstGeom>
          <a:noFill/>
        </p:spPr>
      </p:pic>
    </p:spTree>
    <p:extLst>
      <p:ext uri="{BB962C8B-B14F-4D97-AF65-F5344CB8AC3E}">
        <p14:creationId xmlns:p14="http://schemas.microsoft.com/office/powerpoint/2010/main" val="3378553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2F523-522D-3F24-5BCA-EE8D24D4EBA3}"/>
              </a:ext>
            </a:extLst>
          </p:cNvPr>
          <p:cNvSpPr>
            <a:spLocks noGrp="1"/>
          </p:cNvSpPr>
          <p:nvPr>
            <p:ph type="title"/>
          </p:nvPr>
        </p:nvSpPr>
        <p:spPr>
          <a:xfrm>
            <a:off x="878055" y="36535"/>
            <a:ext cx="10515600" cy="1325563"/>
          </a:xfrm>
        </p:spPr>
        <p:txBody>
          <a:bodyPr>
            <a:normAutofit/>
          </a:bodyPr>
          <a:lstStyle/>
          <a:p>
            <a:r>
              <a:rPr lang="en-CA" sz="3200" b="1" kern="1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rPr>
              <a:t>Pope Francis </a:t>
            </a:r>
            <a:r>
              <a:rPr lang="en-CA" sz="3200" b="1" kern="100" dirty="0">
                <a:solidFill>
                  <a:schemeClr val="accent6">
                    <a:lumMod val="75000"/>
                  </a:schemeClr>
                </a:solidFill>
                <a:latin typeface="Aptos" panose="020B0004020202020204" pitchFamily="34" charset="0"/>
                <a:ea typeface="Aptos" panose="020B0004020202020204" pitchFamily="34" charset="0"/>
                <a:cs typeface="Times New Roman" panose="02020603050405020304" pitchFamily="18" charset="0"/>
              </a:rPr>
              <a:t>call to affluent nations…</a:t>
            </a:r>
            <a:endParaRPr lang="en-CA" sz="3200" dirty="0"/>
          </a:p>
        </p:txBody>
      </p:sp>
      <p:sp>
        <p:nvSpPr>
          <p:cNvPr id="4" name="TextBox 3">
            <a:extLst>
              <a:ext uri="{FF2B5EF4-FFF2-40B4-BE49-F238E27FC236}">
                <a16:creationId xmlns:a16="http://schemas.microsoft.com/office/drawing/2014/main" id="{0993DB2F-4AAA-0B8E-F9DC-A8458909E13D}"/>
              </a:ext>
            </a:extLst>
          </p:cNvPr>
          <p:cNvSpPr txBox="1"/>
          <p:nvPr/>
        </p:nvSpPr>
        <p:spPr>
          <a:xfrm>
            <a:off x="806088" y="1047330"/>
            <a:ext cx="10659533" cy="1453411"/>
          </a:xfrm>
          <a:prstGeom prst="rect">
            <a:avLst/>
          </a:prstGeom>
          <a:noFill/>
        </p:spPr>
        <p:txBody>
          <a:bodyPr wrap="square" lIns="91440" tIns="45720" rIns="91440" bIns="45720" anchor="t">
            <a:spAutoFit/>
          </a:bodyPr>
          <a:lstStyle/>
          <a:p>
            <a:pPr>
              <a:lnSpc>
                <a:spcPct val="115000"/>
              </a:lnSpc>
              <a:spcAft>
                <a:spcPts val="800"/>
              </a:spcAft>
              <a:buNone/>
            </a:pPr>
            <a:r>
              <a:rPr lang="en-CA" kern="100" dirty="0">
                <a:latin typeface="Aptos"/>
                <a:ea typeface="Aptos" panose="020B0004020202020204" pitchFamily="34" charset="0"/>
                <a:cs typeface="Times New Roman"/>
              </a:rPr>
              <a:t>“A</a:t>
            </a:r>
            <a:r>
              <a:rPr lang="en-CA" sz="1800" kern="100" dirty="0">
                <a:effectLst/>
                <a:latin typeface="Aptos"/>
                <a:ea typeface="Aptos" panose="020B0004020202020204" pitchFamily="34" charset="0"/>
                <a:cs typeface="Times New Roman"/>
              </a:rPr>
              <a:t> true </a:t>
            </a:r>
            <a:r>
              <a:rPr lang="en-CA" sz="1800" b="1" kern="100" dirty="0">
                <a:solidFill>
                  <a:srgbClr val="3B7D23"/>
                </a:solidFill>
                <a:effectLst/>
                <a:latin typeface="Aptos"/>
                <a:ea typeface="Aptos" panose="020B0004020202020204" pitchFamily="34" charset="0"/>
                <a:cs typeface="Times New Roman"/>
              </a:rPr>
              <a:t>‘ecological debt’</a:t>
            </a:r>
            <a:r>
              <a:rPr lang="en-CA" sz="1800" kern="100" dirty="0">
                <a:solidFill>
                  <a:srgbClr val="3B7D23"/>
                </a:solidFill>
                <a:effectLst/>
                <a:latin typeface="Aptos"/>
                <a:ea typeface="Aptos" panose="020B0004020202020204" pitchFamily="34" charset="0"/>
                <a:cs typeface="Times New Roman"/>
              </a:rPr>
              <a:t> </a:t>
            </a:r>
            <a:r>
              <a:rPr lang="en-CA" sz="1800" kern="100" dirty="0">
                <a:effectLst/>
                <a:latin typeface="Aptos"/>
                <a:ea typeface="Aptos" panose="020B0004020202020204" pitchFamily="34" charset="0"/>
                <a:cs typeface="Times New Roman"/>
              </a:rPr>
              <a:t>exists, particularly between the </a:t>
            </a:r>
            <a:r>
              <a:rPr lang="en-CA" sz="1800" b="1" kern="100" dirty="0">
                <a:solidFill>
                  <a:srgbClr val="3B7D23"/>
                </a:solidFill>
                <a:effectLst/>
                <a:latin typeface="Aptos"/>
                <a:ea typeface="Aptos" panose="020B0004020202020204" pitchFamily="34" charset="0"/>
                <a:cs typeface="Times New Roman"/>
              </a:rPr>
              <a:t>global North</a:t>
            </a:r>
            <a:r>
              <a:rPr lang="en-CA" sz="1800" kern="100" dirty="0">
                <a:solidFill>
                  <a:srgbClr val="3B7D23"/>
                </a:solidFill>
                <a:effectLst/>
                <a:latin typeface="Aptos"/>
                <a:ea typeface="Aptos" panose="020B0004020202020204" pitchFamily="34" charset="0"/>
                <a:cs typeface="Times New Roman"/>
              </a:rPr>
              <a:t> </a:t>
            </a:r>
            <a:r>
              <a:rPr lang="en-CA" sz="1800" b="1" kern="100" dirty="0">
                <a:solidFill>
                  <a:srgbClr val="3B7D23"/>
                </a:solidFill>
                <a:effectLst/>
                <a:latin typeface="Aptos"/>
                <a:ea typeface="Aptos" panose="020B0004020202020204" pitchFamily="34" charset="0"/>
                <a:cs typeface="Times New Roman"/>
              </a:rPr>
              <a:t>and South</a:t>
            </a:r>
            <a:r>
              <a:rPr lang="en-CA" sz="1800" kern="100" dirty="0">
                <a:effectLst/>
                <a:latin typeface="Aptos"/>
                <a:ea typeface="Aptos" panose="020B0004020202020204" pitchFamily="34" charset="0"/>
                <a:cs typeface="Times New Roman"/>
              </a:rPr>
              <a:t>, connected to commercial imbalances with effects on the environment and the disproportionate use of natural resources by certain countries </a:t>
            </a:r>
            <a:r>
              <a:rPr lang="en-CA" sz="1800" b="1" kern="100" dirty="0">
                <a:solidFill>
                  <a:schemeClr val="accent6">
                    <a:lumMod val="75000"/>
                  </a:schemeClr>
                </a:solidFill>
                <a:effectLst/>
                <a:latin typeface="Aptos"/>
                <a:ea typeface="Aptos" panose="020B0004020202020204" pitchFamily="34" charset="0"/>
                <a:cs typeface="Times New Roman"/>
              </a:rPr>
              <a:t>over long periods of time</a:t>
            </a:r>
            <a:r>
              <a:rPr lang="en-CA" sz="1800" kern="100" dirty="0">
                <a:effectLst/>
                <a:latin typeface="Aptos"/>
                <a:ea typeface="Aptos" panose="020B0004020202020204" pitchFamily="34" charset="0"/>
                <a:cs typeface="Times New Roman"/>
              </a:rPr>
              <a:t>.” (</a:t>
            </a:r>
            <a:r>
              <a:rPr lang="en-CA" sz="1800" i="1" kern="100" dirty="0">
                <a:effectLst/>
                <a:latin typeface="Aptos"/>
                <a:ea typeface="Aptos" panose="020B0004020202020204" pitchFamily="34" charset="0"/>
                <a:cs typeface="Times New Roman"/>
              </a:rPr>
              <a:t>Spes non </a:t>
            </a:r>
            <a:r>
              <a:rPr lang="en-CA" sz="1800" i="1" kern="100" dirty="0" err="1">
                <a:effectLst/>
                <a:latin typeface="Aptos"/>
                <a:ea typeface="Aptos" panose="020B0004020202020204" pitchFamily="34" charset="0"/>
                <a:cs typeface="Times New Roman"/>
              </a:rPr>
              <a:t>confundit</a:t>
            </a:r>
            <a:r>
              <a:rPr lang="en-CA" i="1" kern="100" dirty="0">
                <a:latin typeface="Aptos"/>
                <a:ea typeface="Aptos" panose="020B0004020202020204" pitchFamily="34" charset="0"/>
                <a:cs typeface="Times New Roman"/>
              </a:rPr>
              <a:t>)</a:t>
            </a:r>
            <a:endParaRPr lang="en-CA" sz="1800" i="1" kern="100" dirty="0">
              <a:effectLst/>
              <a:latin typeface="Aptos"/>
              <a:ea typeface="Aptos" panose="020B0004020202020204" pitchFamily="34" charset="0"/>
              <a:cs typeface="Times New Roman"/>
            </a:endParaRPr>
          </a:p>
          <a:p>
            <a:pPr>
              <a:lnSpc>
                <a:spcPct val="115000"/>
              </a:lnSpc>
              <a:spcAft>
                <a:spcPts val="800"/>
              </a:spcAft>
              <a:buNone/>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“Ecological debt and external debt are two sides of the same coin that mortgages the future.” (</a:t>
            </a:r>
            <a:r>
              <a:rPr lang="en-CA" sz="1800" i="1" dirty="0">
                <a:latin typeface="Aptos" panose="020B0004020202020204" pitchFamily="34" charset="0"/>
              </a:rPr>
              <a:t>Laudato Si’) </a:t>
            </a:r>
            <a:endParaRPr lang="en-CA" sz="1800" i="1" kern="100" dirty="0">
              <a:effectLst/>
              <a:latin typeface="Aptos" panose="020B0004020202020204" pitchFamily="34" charset="0"/>
              <a:ea typeface="Aptos" panose="020B000402020202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B9A8DCD0-C67F-6ED7-B1D1-795E444159B2}"/>
              </a:ext>
            </a:extLst>
          </p:cNvPr>
          <p:cNvCxnSpPr>
            <a:cxnSpLocks/>
          </p:cNvCxnSpPr>
          <p:nvPr/>
        </p:nvCxnSpPr>
        <p:spPr>
          <a:xfrm>
            <a:off x="983887" y="2830043"/>
            <a:ext cx="10303933" cy="0"/>
          </a:xfrm>
          <a:prstGeom prst="line">
            <a:avLst/>
          </a:prstGeom>
          <a:ln w="76200"/>
        </p:spPr>
        <p:style>
          <a:lnRef idx="3">
            <a:schemeClr val="accent6"/>
          </a:lnRef>
          <a:fillRef idx="0">
            <a:schemeClr val="accent6"/>
          </a:fillRef>
          <a:effectRef idx="2">
            <a:schemeClr val="accent6"/>
          </a:effectRef>
          <a:fontRef idx="minor">
            <a:schemeClr val="tx1"/>
          </a:fontRef>
        </p:style>
      </p:cxnSp>
      <p:sp>
        <p:nvSpPr>
          <p:cNvPr id="3" name="Title 1">
            <a:extLst>
              <a:ext uri="{FF2B5EF4-FFF2-40B4-BE49-F238E27FC236}">
                <a16:creationId xmlns:a16="http://schemas.microsoft.com/office/drawing/2014/main" id="{0FEE1572-77AB-1A6C-369A-9E2F5179EFF5}"/>
              </a:ext>
            </a:extLst>
          </p:cNvPr>
          <p:cNvSpPr txBox="1">
            <a:spLocks/>
          </p:cNvSpPr>
          <p:nvPr/>
        </p:nvSpPr>
        <p:spPr>
          <a:xfrm>
            <a:off x="806088" y="278898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b="1" kern="100" dirty="0">
                <a:solidFill>
                  <a:schemeClr val="accent6">
                    <a:lumMod val="75000"/>
                  </a:schemeClr>
                </a:solidFill>
                <a:latin typeface="Aptos" panose="020B0004020202020204" pitchFamily="34" charset="0"/>
                <a:ea typeface="Aptos" panose="020B0004020202020204" pitchFamily="34" charset="0"/>
                <a:cs typeface="Times New Roman" panose="02020603050405020304" pitchFamily="18" charset="0"/>
              </a:rPr>
              <a:t>Appel du pape François aux nations riches...</a:t>
            </a:r>
            <a:endParaRPr lang="en-CA" sz="3200" dirty="0"/>
          </a:p>
        </p:txBody>
      </p:sp>
      <p:sp>
        <p:nvSpPr>
          <p:cNvPr id="6" name="TextBox 5">
            <a:extLst>
              <a:ext uri="{FF2B5EF4-FFF2-40B4-BE49-F238E27FC236}">
                <a16:creationId xmlns:a16="http://schemas.microsoft.com/office/drawing/2014/main" id="{0A251D73-8FDD-7B40-E8F2-3F8BC164FFC9}"/>
              </a:ext>
            </a:extLst>
          </p:cNvPr>
          <p:cNvSpPr txBox="1"/>
          <p:nvPr/>
        </p:nvSpPr>
        <p:spPr>
          <a:xfrm>
            <a:off x="806088" y="3836569"/>
            <a:ext cx="11081112" cy="1453411"/>
          </a:xfrm>
          <a:prstGeom prst="rect">
            <a:avLst/>
          </a:prstGeom>
          <a:noFill/>
        </p:spPr>
        <p:txBody>
          <a:bodyPr wrap="square" lIns="91440" tIns="45720" rIns="91440" bIns="45720" anchor="t">
            <a:spAutoFit/>
          </a:bodyPr>
          <a:lstStyle/>
          <a:p>
            <a:pPr>
              <a:lnSpc>
                <a:spcPct val="115000"/>
              </a:lnSpc>
              <a:spcAft>
                <a:spcPts val="800"/>
              </a:spcAft>
              <a:buNone/>
            </a:pPr>
            <a:r>
              <a:rPr lang="fr-FR" kern="100" dirty="0">
                <a:latin typeface="Aptos" panose="020B0004020202020204" pitchFamily="34" charset="0"/>
                <a:ea typeface="Aptos" panose="020B0004020202020204" pitchFamily="34" charset="0"/>
                <a:cs typeface="Times New Roman"/>
              </a:rPr>
              <a:t>« </a:t>
            </a:r>
            <a:r>
              <a:rPr lang="fr-FR" b="0" i="0" dirty="0">
                <a:solidFill>
                  <a:srgbClr val="000000"/>
                </a:solidFill>
                <a:effectLst/>
                <a:latin typeface="Aptos" panose="020B0004020202020204" pitchFamily="34" charset="0"/>
              </a:rPr>
              <a:t>Il y a une vraie “</a:t>
            </a:r>
            <a:r>
              <a:rPr lang="fr-FR" b="0" i="0" dirty="0">
                <a:solidFill>
                  <a:schemeClr val="accent6">
                    <a:lumMod val="75000"/>
                  </a:schemeClr>
                </a:solidFill>
                <a:effectLst/>
                <a:latin typeface="Aptos" panose="020B0004020202020204" pitchFamily="34" charset="0"/>
              </a:rPr>
              <a:t>dette écologique</a:t>
            </a:r>
            <a:r>
              <a:rPr lang="fr-FR" b="0" i="0" dirty="0">
                <a:solidFill>
                  <a:srgbClr val="000000"/>
                </a:solidFill>
                <a:effectLst/>
                <a:latin typeface="Aptos" panose="020B0004020202020204" pitchFamily="34" charset="0"/>
              </a:rPr>
              <a:t>”, particulièrement entre le </a:t>
            </a:r>
            <a:r>
              <a:rPr lang="fr-FR" b="0" i="0" dirty="0">
                <a:solidFill>
                  <a:schemeClr val="accent6">
                    <a:lumMod val="75000"/>
                  </a:schemeClr>
                </a:solidFill>
                <a:effectLst/>
                <a:latin typeface="Aptos" panose="020B0004020202020204" pitchFamily="34" charset="0"/>
              </a:rPr>
              <a:t>Nord et le Sud, </a:t>
            </a:r>
            <a:r>
              <a:rPr lang="fr-FR" b="0" i="0" dirty="0">
                <a:solidFill>
                  <a:srgbClr val="000000"/>
                </a:solidFill>
                <a:effectLst/>
                <a:latin typeface="Aptos" panose="020B0004020202020204" pitchFamily="34" charset="0"/>
              </a:rPr>
              <a:t>liée à des déséquilibres commerciaux, avec des conséquences dans le domaine écologique, et liée aussi à l’utilisation disproportionnée des ressources naturelles, </a:t>
            </a:r>
            <a:r>
              <a:rPr lang="fr-FR" b="0" i="0" dirty="0">
                <a:solidFill>
                  <a:schemeClr val="accent6">
                    <a:lumMod val="75000"/>
                  </a:schemeClr>
                </a:solidFill>
                <a:effectLst/>
                <a:latin typeface="Aptos" panose="020B0004020202020204" pitchFamily="34" charset="0"/>
              </a:rPr>
              <a:t>historiquement pratiquée par certains pays </a:t>
            </a:r>
            <a:r>
              <a:rPr lang="fr-FR" b="0" i="0" dirty="0">
                <a:solidFill>
                  <a:srgbClr val="000000"/>
                </a:solidFill>
                <a:effectLst/>
                <a:latin typeface="Aptos" panose="020B0004020202020204" pitchFamily="34" charset="0"/>
              </a:rPr>
              <a:t>» </a:t>
            </a:r>
            <a:r>
              <a:rPr lang="fr-FR" kern="100" dirty="0">
                <a:latin typeface="Aptos" panose="020B0004020202020204" pitchFamily="34" charset="0"/>
                <a:ea typeface="Aptos" panose="020B0004020202020204" pitchFamily="34" charset="0"/>
                <a:cs typeface="Times New Roman"/>
              </a:rPr>
              <a:t>(</a:t>
            </a:r>
            <a:r>
              <a:rPr lang="fr-FR" kern="100" dirty="0" err="1">
                <a:latin typeface="Aptos" panose="020B0004020202020204" pitchFamily="34" charset="0"/>
                <a:ea typeface="Aptos" panose="020B0004020202020204" pitchFamily="34" charset="0"/>
                <a:cs typeface="Times New Roman"/>
              </a:rPr>
              <a:t>Spes</a:t>
            </a:r>
            <a:r>
              <a:rPr lang="fr-FR" kern="100" dirty="0">
                <a:latin typeface="Aptos" panose="020B0004020202020204" pitchFamily="34" charset="0"/>
                <a:ea typeface="Aptos" panose="020B0004020202020204" pitchFamily="34" charset="0"/>
                <a:cs typeface="Times New Roman"/>
              </a:rPr>
              <a:t> non </a:t>
            </a:r>
            <a:r>
              <a:rPr lang="fr-FR" kern="100" dirty="0" err="1">
                <a:latin typeface="Aptos" panose="020B0004020202020204" pitchFamily="34" charset="0"/>
                <a:ea typeface="Aptos" panose="020B0004020202020204" pitchFamily="34" charset="0"/>
                <a:cs typeface="Times New Roman"/>
              </a:rPr>
              <a:t>confundit</a:t>
            </a:r>
            <a:r>
              <a:rPr lang="fr-FR" kern="100" dirty="0">
                <a:latin typeface="Aptos" panose="020B0004020202020204" pitchFamily="34" charset="0"/>
                <a:ea typeface="Aptos" panose="020B0004020202020204" pitchFamily="34" charset="0"/>
                <a:cs typeface="Times New Roman"/>
              </a:rPr>
              <a:t>)
«</a:t>
            </a:r>
            <a:r>
              <a:rPr lang="fr-FR" b="0" dirty="0">
                <a:solidFill>
                  <a:srgbClr val="373737"/>
                </a:solidFill>
                <a:effectLst/>
                <a:latin typeface="Aptos" panose="020B0004020202020204" pitchFamily="34" charset="0"/>
              </a:rPr>
              <a:t>La dette écologique et la dette extérieure sont les deux faces d'une même pièce</a:t>
            </a:r>
            <a:r>
              <a:rPr lang="fr-FR" kern="100" dirty="0">
                <a:latin typeface="Aptos" panose="020B0004020202020204" pitchFamily="34" charset="0"/>
                <a:ea typeface="Aptos" panose="020B0004020202020204" pitchFamily="34" charset="0"/>
                <a:cs typeface="Times New Roman"/>
              </a:rPr>
              <a:t>. » (Laudato Si')</a:t>
            </a:r>
            <a:endParaRPr lang="en-CA" sz="18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53485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F429D-591B-665C-7CDB-954ACE527280}"/>
              </a:ext>
            </a:extLst>
          </p:cNvPr>
          <p:cNvSpPr>
            <a:spLocks noGrp="1"/>
          </p:cNvSpPr>
          <p:nvPr>
            <p:ph type="title"/>
          </p:nvPr>
        </p:nvSpPr>
        <p:spPr>
          <a:xfrm>
            <a:off x="618067" y="215107"/>
            <a:ext cx="10515600" cy="1325563"/>
          </a:xfrm>
        </p:spPr>
        <p:txBody>
          <a:bodyPr anchor="ctr">
            <a:normAutofit/>
          </a:bodyPr>
          <a:lstStyle/>
          <a:p>
            <a:r>
              <a:rPr lang="en-CA" b="1" dirty="0">
                <a:solidFill>
                  <a:schemeClr val="accent6">
                    <a:lumMod val="75000"/>
                  </a:schemeClr>
                </a:solidFill>
              </a:rPr>
              <a:t>Ecological debt? 		</a:t>
            </a:r>
            <a:r>
              <a:rPr lang="fr-FR" b="1" dirty="0">
                <a:solidFill>
                  <a:schemeClr val="accent6">
                    <a:lumMod val="75000"/>
                  </a:schemeClr>
                </a:solidFill>
              </a:rPr>
              <a:t>La dette écologique?</a:t>
            </a:r>
            <a:endParaRPr lang="en-CA" b="1" dirty="0">
              <a:solidFill>
                <a:schemeClr val="accent6">
                  <a:lumMod val="75000"/>
                </a:schemeClr>
              </a:solidFill>
            </a:endParaRPr>
          </a:p>
        </p:txBody>
      </p:sp>
      <p:sp>
        <p:nvSpPr>
          <p:cNvPr id="4" name="Content Placeholder 3">
            <a:extLst>
              <a:ext uri="{FF2B5EF4-FFF2-40B4-BE49-F238E27FC236}">
                <a16:creationId xmlns:a16="http://schemas.microsoft.com/office/drawing/2014/main" id="{1BE16BF6-99A5-F362-E4F4-CB22902DC1FA}"/>
              </a:ext>
            </a:extLst>
          </p:cNvPr>
          <p:cNvSpPr>
            <a:spLocks noGrp="1"/>
          </p:cNvSpPr>
          <p:nvPr>
            <p:ph sz="half" idx="2"/>
          </p:nvPr>
        </p:nvSpPr>
        <p:spPr>
          <a:xfrm>
            <a:off x="6519335" y="1440615"/>
            <a:ext cx="5408803" cy="4357861"/>
          </a:xfrm>
        </p:spPr>
        <p:txBody>
          <a:bodyPr>
            <a:noAutofit/>
          </a:bodyPr>
          <a:lstStyle/>
          <a:p>
            <a:pPr marL="0" indent="0">
              <a:buNone/>
            </a:pPr>
            <a:r>
              <a:rPr lang="fr-FR" sz="1800" dirty="0"/>
              <a:t>- </a:t>
            </a:r>
            <a:r>
              <a:rPr lang="fr-FR" sz="1800" dirty="0">
                <a:latin typeface="Aptos" panose="020B0004020202020204" pitchFamily="34" charset="0"/>
              </a:rPr>
              <a:t>Dommages cumulés causés au Sud par le Nord : </a:t>
            </a:r>
          </a:p>
          <a:p>
            <a:pPr lvl="1">
              <a:buFontTx/>
              <a:buChar char="-"/>
            </a:pPr>
            <a:r>
              <a:rPr lang="fr-FR" sz="1800" b="1" dirty="0">
                <a:latin typeface="Aptos" panose="020B0004020202020204" pitchFamily="34" charset="0"/>
              </a:rPr>
              <a:t>Extraction des ressources, émissions de carbone </a:t>
            </a:r>
            <a:r>
              <a:rPr lang="fr-FR" sz="1800" dirty="0">
                <a:latin typeface="Aptos" panose="020B0004020202020204" pitchFamily="34" charset="0"/>
              </a:rPr>
              <a:t>et pollution</a:t>
            </a:r>
          </a:p>
          <a:p>
            <a:pPr lvl="1">
              <a:buFontTx/>
              <a:buChar char="-"/>
            </a:pPr>
            <a:r>
              <a:rPr lang="fr-FR" sz="1800" dirty="0">
                <a:latin typeface="Aptos" panose="020B0004020202020204" pitchFamily="34" charset="0"/>
              </a:rPr>
              <a:t>Surutilisation et appropriation des ressources naturelles et des écosystèmes</a:t>
            </a:r>
          </a:p>
          <a:p>
            <a:pPr lvl="1">
              <a:buFontTx/>
              <a:buChar char="-"/>
            </a:pPr>
            <a:r>
              <a:rPr lang="fr-FR" sz="1800" dirty="0">
                <a:latin typeface="Aptos" panose="020B0004020202020204" pitchFamily="34" charset="0"/>
              </a:rPr>
              <a:t>Utilisation de l'hémisphère Sud comme dépôt de déchets</a:t>
            </a:r>
          </a:p>
          <a:p>
            <a:pPr>
              <a:buFontTx/>
              <a:buChar char="-"/>
            </a:pPr>
            <a:r>
              <a:rPr lang="fr-FR" sz="1800" b="1" dirty="0">
                <a:latin typeface="Aptos" panose="020B0004020202020204" pitchFamily="34" charset="0"/>
              </a:rPr>
              <a:t>Commerce inégal, perturbation culturelle </a:t>
            </a:r>
            <a:r>
              <a:rPr lang="fr-FR" sz="1800" dirty="0">
                <a:latin typeface="Aptos" panose="020B0004020202020204" pitchFamily="34" charset="0"/>
              </a:rPr>
              <a:t>et exploitation des peuples autochtones et de leurs connaissances</a:t>
            </a:r>
          </a:p>
          <a:p>
            <a:pPr>
              <a:buFontTx/>
              <a:buChar char="-"/>
            </a:pPr>
            <a:r>
              <a:rPr lang="fr-FR" sz="1800" dirty="0">
                <a:latin typeface="Aptos" panose="020B0004020202020204" pitchFamily="34" charset="0"/>
              </a:rPr>
              <a:t>Dépossession des terres et appauvrissement des peuples autochtones </a:t>
            </a:r>
          </a:p>
          <a:p>
            <a:pPr>
              <a:buFontTx/>
              <a:buChar char="-"/>
            </a:pPr>
            <a:r>
              <a:rPr lang="fr-FR" sz="1800" b="1" dirty="0">
                <a:latin typeface="Aptos" panose="020B0004020202020204" pitchFamily="34" charset="0"/>
              </a:rPr>
              <a:t>Perte irréversible de vie </a:t>
            </a:r>
            <a:r>
              <a:rPr lang="fr-FR" sz="1800" dirty="0">
                <a:latin typeface="Aptos" panose="020B0004020202020204" pitchFamily="34" charset="0"/>
              </a:rPr>
              <a:t>: catastrophes naturelles, perte de biodiversité et esclavage.</a:t>
            </a:r>
            <a:endParaRPr lang="en-CA" sz="1800" dirty="0">
              <a:latin typeface="Aptos" panose="020B0004020202020204" pitchFamily="34" charset="0"/>
            </a:endParaRPr>
          </a:p>
        </p:txBody>
      </p:sp>
      <p:cxnSp>
        <p:nvCxnSpPr>
          <p:cNvPr id="3" name="Straight Connector 2">
            <a:extLst>
              <a:ext uri="{FF2B5EF4-FFF2-40B4-BE49-F238E27FC236}">
                <a16:creationId xmlns:a16="http://schemas.microsoft.com/office/drawing/2014/main" id="{424D1FEE-9F69-1D2E-DBAB-6FD06EF10B7C}"/>
              </a:ext>
            </a:extLst>
          </p:cNvPr>
          <p:cNvCxnSpPr>
            <a:cxnSpLocks/>
          </p:cNvCxnSpPr>
          <p:nvPr/>
        </p:nvCxnSpPr>
        <p:spPr>
          <a:xfrm>
            <a:off x="6316134" y="1440615"/>
            <a:ext cx="0" cy="4452184"/>
          </a:xfrm>
          <a:prstGeom prst="line">
            <a:avLst/>
          </a:prstGeom>
          <a:ln w="76200"/>
        </p:spPr>
        <p:style>
          <a:lnRef idx="3">
            <a:schemeClr val="accent6"/>
          </a:lnRef>
          <a:fillRef idx="0">
            <a:schemeClr val="accent6"/>
          </a:fillRef>
          <a:effectRef idx="2">
            <a:schemeClr val="accent6"/>
          </a:effectRef>
          <a:fontRef idx="minor">
            <a:schemeClr val="tx1"/>
          </a:fontRef>
        </p:style>
      </p:cxnSp>
      <p:sp>
        <p:nvSpPr>
          <p:cNvPr id="6" name="Content Placeholder 5">
            <a:extLst>
              <a:ext uri="{FF2B5EF4-FFF2-40B4-BE49-F238E27FC236}">
                <a16:creationId xmlns:a16="http://schemas.microsoft.com/office/drawing/2014/main" id="{EA3E2547-8FE4-C5F1-BB78-518E655119E1}"/>
              </a:ext>
            </a:extLst>
          </p:cNvPr>
          <p:cNvSpPr>
            <a:spLocks noGrp="1"/>
          </p:cNvSpPr>
          <p:nvPr>
            <p:ph sz="half" idx="1"/>
          </p:nvPr>
        </p:nvSpPr>
        <p:spPr>
          <a:xfrm>
            <a:off x="607491" y="1534939"/>
            <a:ext cx="5369976" cy="4357860"/>
          </a:xfrm>
        </p:spPr>
        <p:txBody>
          <a:bodyPr vert="horz" lIns="91440" tIns="45720" rIns="91440" bIns="45720" rtlCol="0" anchor="t">
            <a:noAutofit/>
          </a:bodyPr>
          <a:lstStyle/>
          <a:p>
            <a:pPr marL="0" lvl="0" indent="0">
              <a:lnSpc>
                <a:spcPct val="100000"/>
              </a:lnSpc>
              <a:spcBef>
                <a:spcPts val="0"/>
              </a:spcBef>
              <a:spcAft>
                <a:spcPts val="600"/>
              </a:spcAft>
              <a:buNone/>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 Cumulative harm to the Global South from the</a:t>
            </a:r>
            <a:r>
              <a:rPr lang="en-CA" sz="1800" kern="100" dirty="0">
                <a:latin typeface="Aptos" panose="020B0004020202020204" pitchFamily="34" charset="0"/>
                <a:ea typeface="Aptos" panose="020B0004020202020204" pitchFamily="34" charset="0"/>
                <a:cs typeface="Times New Roman" panose="02020603050405020304" pitchFamily="18" charset="0"/>
              </a:rPr>
              <a:t> </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Global North: </a:t>
            </a:r>
          </a:p>
          <a:p>
            <a:pPr marL="457200" lvl="1" indent="0">
              <a:lnSpc>
                <a:spcPct val="100000"/>
              </a:lnSpc>
              <a:spcBef>
                <a:spcPts val="0"/>
              </a:spcBef>
              <a:spcAft>
                <a:spcPts val="600"/>
              </a:spcAft>
              <a:buSzPts val="1000"/>
              <a:buNone/>
              <a:tabLst>
                <a:tab pos="457200" algn="l"/>
              </a:tabLst>
            </a:pPr>
            <a:r>
              <a:rPr lang="fr-FR" sz="1800" kern="100" dirty="0">
                <a:effectLst/>
                <a:latin typeface="Aptos"/>
                <a:ea typeface="Aptos" panose="020B0004020202020204" pitchFamily="34" charset="0"/>
                <a:cs typeface="Times New Roman"/>
              </a:rPr>
              <a:t>- </a:t>
            </a:r>
            <a:r>
              <a:rPr lang="fr-FR" sz="1800" b="1" kern="100" dirty="0">
                <a:effectLst/>
                <a:latin typeface="Aptos"/>
                <a:ea typeface="Aptos" panose="020B0004020202020204" pitchFamily="34" charset="0"/>
                <a:cs typeface="Times New Roman"/>
              </a:rPr>
              <a:t>Resource extraction</a:t>
            </a:r>
            <a:r>
              <a:rPr lang="fr-FR" sz="1800" kern="100" dirty="0">
                <a:effectLst/>
                <a:latin typeface="Aptos"/>
                <a:ea typeface="Aptos" panose="020B0004020202020204" pitchFamily="34" charset="0"/>
                <a:cs typeface="Times New Roman"/>
              </a:rPr>
              <a:t>, </a:t>
            </a:r>
            <a:r>
              <a:rPr lang="fr-FR" sz="1800" b="1" kern="100" err="1">
                <a:effectLst/>
                <a:latin typeface="Aptos"/>
                <a:ea typeface="Aptos" panose="020B0004020202020204" pitchFamily="34" charset="0"/>
                <a:cs typeface="Times New Roman"/>
              </a:rPr>
              <a:t>carbon</a:t>
            </a:r>
            <a:r>
              <a:rPr lang="fr-FR" sz="1800" b="1" kern="100" dirty="0">
                <a:effectLst/>
                <a:latin typeface="Aptos"/>
                <a:ea typeface="Aptos" panose="020B0004020202020204" pitchFamily="34" charset="0"/>
                <a:cs typeface="Times New Roman"/>
              </a:rPr>
              <a:t> </a:t>
            </a:r>
            <a:r>
              <a:rPr lang="fr-FR" sz="1800" b="1" kern="100" err="1">
                <a:effectLst/>
                <a:latin typeface="Aptos"/>
                <a:ea typeface="Aptos" panose="020B0004020202020204" pitchFamily="34" charset="0"/>
                <a:cs typeface="Times New Roman"/>
              </a:rPr>
              <a:t>emissions</a:t>
            </a:r>
            <a:r>
              <a:rPr lang="fr-FR" sz="1800" kern="100" dirty="0">
                <a:effectLst/>
                <a:latin typeface="Aptos"/>
                <a:ea typeface="Aptos" panose="020B0004020202020204" pitchFamily="34" charset="0"/>
                <a:cs typeface="Times New Roman"/>
              </a:rPr>
              <a:t>, and  pollution</a:t>
            </a:r>
            <a:endParaRPr lang="en-CA" sz="1800" kern="100" dirty="0">
              <a:effectLst/>
              <a:latin typeface="Aptos"/>
              <a:ea typeface="Aptos" panose="020B0004020202020204" pitchFamily="34" charset="0"/>
              <a:cs typeface="Times New Roman"/>
            </a:endParaRPr>
          </a:p>
          <a:p>
            <a:pPr marL="457200" lvl="1" indent="0">
              <a:lnSpc>
                <a:spcPct val="100000"/>
              </a:lnSpc>
              <a:spcBef>
                <a:spcPts val="0"/>
              </a:spcBef>
              <a:spcAft>
                <a:spcPts val="600"/>
              </a:spcAft>
              <a:buSzPts val="1000"/>
              <a:buNone/>
              <a:tabLst>
                <a:tab pos="457200" algn="l"/>
              </a:tabLs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 Overuse and appropriation of natural resources and ecosystems</a:t>
            </a:r>
          </a:p>
          <a:p>
            <a:pPr marL="457200" lvl="1" indent="0">
              <a:lnSpc>
                <a:spcPct val="100000"/>
              </a:lnSpc>
              <a:spcBef>
                <a:spcPts val="0"/>
              </a:spcBef>
              <a:spcAft>
                <a:spcPts val="600"/>
              </a:spcAft>
              <a:buSzPts val="1000"/>
              <a:buNone/>
              <a:tabLst>
                <a:tab pos="457200" algn="l"/>
              </a:tabLst>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 Use of the Global South as a waste depository</a:t>
            </a:r>
          </a:p>
          <a:p>
            <a:pPr marL="0" lvl="0" indent="0">
              <a:lnSpc>
                <a:spcPct val="100000"/>
              </a:lnSpc>
              <a:spcBef>
                <a:spcPts val="0"/>
              </a:spcBef>
              <a:spcAft>
                <a:spcPts val="600"/>
              </a:spcAft>
              <a:buNone/>
            </a:pPr>
            <a:r>
              <a:rPr lang="en-CA" sz="1800" kern="100" dirty="0">
                <a:effectLst/>
                <a:latin typeface="Aptos"/>
                <a:ea typeface="Aptos" panose="020B0004020202020204" pitchFamily="34" charset="0"/>
                <a:cs typeface="Times New Roman"/>
              </a:rPr>
              <a:t>- </a:t>
            </a:r>
            <a:r>
              <a:rPr lang="en-CA" sz="1800" b="1" kern="100" dirty="0">
                <a:effectLst/>
                <a:latin typeface="Aptos"/>
                <a:ea typeface="Aptos" panose="020B0004020202020204" pitchFamily="34" charset="0"/>
                <a:cs typeface="Times New Roman"/>
              </a:rPr>
              <a:t>Unequal trade</a:t>
            </a:r>
            <a:r>
              <a:rPr lang="en-CA" sz="1800" kern="100" dirty="0">
                <a:effectLst/>
                <a:latin typeface="Aptos"/>
                <a:ea typeface="Aptos" panose="020B0004020202020204" pitchFamily="34" charset="0"/>
                <a:cs typeface="Times New Roman"/>
              </a:rPr>
              <a:t>, </a:t>
            </a:r>
            <a:r>
              <a:rPr lang="en-CA" sz="1800" b="1" kern="100" dirty="0">
                <a:effectLst/>
                <a:latin typeface="Aptos"/>
                <a:ea typeface="Aptos" panose="020B0004020202020204" pitchFamily="34" charset="0"/>
                <a:cs typeface="Times New Roman"/>
              </a:rPr>
              <a:t>cultural disruption</a:t>
            </a:r>
            <a:r>
              <a:rPr lang="en-CA" sz="1800" kern="100" dirty="0">
                <a:effectLst/>
                <a:latin typeface="Aptos"/>
                <a:ea typeface="Aptos" panose="020B0004020202020204" pitchFamily="34" charset="0"/>
                <a:cs typeface="Times New Roman"/>
              </a:rPr>
              <a:t>, and exploitation of Indigenous Peoples and knowledge</a:t>
            </a:r>
            <a:r>
              <a:rPr lang="en-CA" sz="1800" b="1" kern="100" dirty="0">
                <a:effectLst/>
                <a:latin typeface="Aptos"/>
                <a:ea typeface="Aptos" panose="020B0004020202020204" pitchFamily="34" charset="0"/>
                <a:cs typeface="Times New Roman"/>
              </a:rPr>
              <a:t> </a:t>
            </a:r>
          </a:p>
          <a:p>
            <a:pPr marL="0" lvl="0" indent="0">
              <a:lnSpc>
                <a:spcPct val="100000"/>
              </a:lnSpc>
              <a:spcBef>
                <a:spcPts val="0"/>
              </a:spcBef>
              <a:spcAft>
                <a:spcPts val="600"/>
              </a:spcAft>
              <a:buNone/>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 Land dispossession and impoverishment of</a:t>
            </a:r>
            <a:r>
              <a:rPr lang="en-CA" sz="1800" kern="100" dirty="0">
                <a:latin typeface="Aptos" panose="020B0004020202020204" pitchFamily="34" charset="0"/>
                <a:ea typeface="Aptos" panose="020B0004020202020204" pitchFamily="34" charset="0"/>
                <a:cs typeface="Times New Roman" panose="02020603050405020304" pitchFamily="18" charset="0"/>
              </a:rPr>
              <a:t> </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Indigenous Peoples </a:t>
            </a:r>
            <a:endParaRPr lang="en-CA" sz="1800" kern="100" dirty="0">
              <a:latin typeface="Aptos" panose="020B0004020202020204" pitchFamily="34" charset="0"/>
              <a:ea typeface="Aptos" panose="020B0004020202020204" pitchFamily="34" charset="0"/>
              <a:cs typeface="Times New Roman" panose="02020603050405020304" pitchFamily="18" charset="0"/>
            </a:endParaRPr>
          </a:p>
          <a:p>
            <a:pPr marL="0" lvl="0" indent="0">
              <a:lnSpc>
                <a:spcPct val="100000"/>
              </a:lnSpc>
              <a:spcBef>
                <a:spcPts val="0"/>
              </a:spcBef>
              <a:spcAft>
                <a:spcPts val="600"/>
              </a:spcAft>
              <a:buNone/>
            </a:pPr>
            <a:r>
              <a:rPr lang="en-CA" sz="1800" kern="100" dirty="0">
                <a:effectLst/>
                <a:latin typeface="Aptos"/>
                <a:ea typeface="Aptos" panose="020B0004020202020204" pitchFamily="34" charset="0"/>
                <a:cs typeface="Times New Roman"/>
              </a:rPr>
              <a:t>- </a:t>
            </a:r>
            <a:r>
              <a:rPr lang="en-CA" sz="1800" b="1" kern="100" dirty="0">
                <a:effectLst/>
                <a:latin typeface="Aptos"/>
                <a:ea typeface="Aptos" panose="020B0004020202020204" pitchFamily="34" charset="0"/>
                <a:cs typeface="Times New Roman"/>
              </a:rPr>
              <a:t>Irreversible loss of life</a:t>
            </a:r>
            <a:r>
              <a:rPr lang="en-CA" sz="1800" kern="100" dirty="0">
                <a:effectLst/>
                <a:latin typeface="Aptos"/>
                <a:ea typeface="Aptos" panose="020B0004020202020204" pitchFamily="34" charset="0"/>
                <a:cs typeface="Times New Roman"/>
              </a:rPr>
              <a:t>: natural disasters, biodiversity loss, and slavery</a:t>
            </a:r>
          </a:p>
          <a:p>
            <a:endParaRPr lang="en-CA" sz="1800" dirty="0"/>
          </a:p>
        </p:txBody>
      </p:sp>
    </p:spTree>
    <p:extLst>
      <p:ext uri="{BB962C8B-B14F-4D97-AF65-F5344CB8AC3E}">
        <p14:creationId xmlns:p14="http://schemas.microsoft.com/office/powerpoint/2010/main" val="54671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003F00-7C7E-505C-8C6F-9E7E61E17500}"/>
              </a:ext>
            </a:extLst>
          </p:cNvPr>
          <p:cNvSpPr txBox="1"/>
          <p:nvPr/>
        </p:nvSpPr>
        <p:spPr>
          <a:xfrm>
            <a:off x="1793106" y="1605051"/>
            <a:ext cx="8340745" cy="2585323"/>
          </a:xfrm>
          <a:prstGeom prst="rect">
            <a:avLst/>
          </a:prstGeom>
          <a:noFill/>
        </p:spPr>
        <p:txBody>
          <a:bodyPr wrap="none" rtlCol="0">
            <a:spAutoFit/>
          </a:bodyPr>
          <a:lstStyle/>
          <a:p>
            <a:pPr algn="ctr"/>
            <a:r>
              <a:rPr lang="en-CA" sz="5400" b="1" dirty="0">
                <a:solidFill>
                  <a:schemeClr val="accent6">
                    <a:lumMod val="75000"/>
                  </a:schemeClr>
                </a:solidFill>
              </a:rPr>
              <a:t>How is this happening?</a:t>
            </a:r>
          </a:p>
          <a:p>
            <a:pPr algn="ctr"/>
            <a:endParaRPr lang="en-CA" sz="5400" b="1" dirty="0">
              <a:solidFill>
                <a:schemeClr val="accent6">
                  <a:lumMod val="75000"/>
                </a:schemeClr>
              </a:solidFill>
            </a:endParaRPr>
          </a:p>
          <a:p>
            <a:pPr algn="ctr"/>
            <a:r>
              <a:rPr lang="en-CA" sz="5400" b="1" dirty="0">
                <a:solidFill>
                  <a:schemeClr val="accent6">
                    <a:lumMod val="75000"/>
                  </a:schemeClr>
                </a:solidFill>
              </a:rPr>
              <a:t>Comment </a:t>
            </a:r>
            <a:r>
              <a:rPr lang="en-CA" sz="5400" b="1" dirty="0" err="1">
                <a:solidFill>
                  <a:schemeClr val="accent6">
                    <a:lumMod val="75000"/>
                  </a:schemeClr>
                </a:solidFill>
              </a:rPr>
              <a:t>cela</a:t>
            </a:r>
            <a:r>
              <a:rPr lang="en-CA" sz="5400" b="1" dirty="0">
                <a:solidFill>
                  <a:schemeClr val="accent6">
                    <a:lumMod val="75000"/>
                  </a:schemeClr>
                </a:solidFill>
              </a:rPr>
              <a:t> se passe-t-il ?</a:t>
            </a:r>
          </a:p>
        </p:txBody>
      </p:sp>
    </p:spTree>
    <p:extLst>
      <p:ext uri="{BB962C8B-B14F-4D97-AF65-F5344CB8AC3E}">
        <p14:creationId xmlns:p14="http://schemas.microsoft.com/office/powerpoint/2010/main" val="503640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99E23-4E56-2E8D-B0A8-DE9A397104A6}"/>
              </a:ext>
            </a:extLst>
          </p:cNvPr>
          <p:cNvSpPr>
            <a:spLocks noGrp="1"/>
          </p:cNvSpPr>
          <p:nvPr>
            <p:ph type="title"/>
          </p:nvPr>
        </p:nvSpPr>
        <p:spPr>
          <a:xfrm>
            <a:off x="292289" y="131460"/>
            <a:ext cx="5235054" cy="1325563"/>
          </a:xfrm>
        </p:spPr>
        <p:txBody>
          <a:bodyPr>
            <a:normAutofit/>
          </a:bodyPr>
          <a:lstStyle/>
          <a:p>
            <a:r>
              <a:rPr lang="en-CA" sz="2800" b="1" dirty="0">
                <a:solidFill>
                  <a:schemeClr val="accent6">
                    <a:lumMod val="75000"/>
                  </a:schemeClr>
                </a:solidFill>
                <a:latin typeface="Aptos" panose="020B0004020202020204" pitchFamily="34" charset="0"/>
              </a:rPr>
              <a:t>Ecological debt entails…</a:t>
            </a:r>
            <a:br>
              <a:rPr lang="en-CA" sz="2800" b="1" dirty="0">
                <a:solidFill>
                  <a:schemeClr val="accent6">
                    <a:lumMod val="75000"/>
                  </a:schemeClr>
                </a:solidFill>
                <a:latin typeface="Aptos" panose="020B0004020202020204" pitchFamily="34" charset="0"/>
              </a:rPr>
            </a:br>
            <a:endParaRPr lang="en-CA" sz="2800" b="1" dirty="0">
              <a:solidFill>
                <a:schemeClr val="accent6">
                  <a:lumMod val="75000"/>
                </a:schemeClr>
              </a:solidFill>
              <a:latin typeface="Aptos" panose="020B0004020202020204" pitchFamily="34" charset="0"/>
            </a:endParaRPr>
          </a:p>
        </p:txBody>
      </p:sp>
      <p:sp>
        <p:nvSpPr>
          <p:cNvPr id="3" name="Content Placeholder 2">
            <a:extLst>
              <a:ext uri="{FF2B5EF4-FFF2-40B4-BE49-F238E27FC236}">
                <a16:creationId xmlns:a16="http://schemas.microsoft.com/office/drawing/2014/main" id="{4F289D08-0251-1BAD-0687-25F6133151D9}"/>
              </a:ext>
            </a:extLst>
          </p:cNvPr>
          <p:cNvSpPr>
            <a:spLocks noGrp="1"/>
          </p:cNvSpPr>
          <p:nvPr>
            <p:ph sz="half" idx="1"/>
          </p:nvPr>
        </p:nvSpPr>
        <p:spPr>
          <a:xfrm>
            <a:off x="1168398" y="1107509"/>
            <a:ext cx="4597401" cy="1603375"/>
          </a:xfrm>
        </p:spPr>
        <p:txBody>
          <a:bodyPr>
            <a:normAutofit lnSpcReduction="10000"/>
          </a:bodyPr>
          <a:lstStyle/>
          <a:p>
            <a:pPr marL="0" indent="0">
              <a:lnSpc>
                <a:spcPct val="100000"/>
              </a:lnSpc>
              <a:buNone/>
            </a:pPr>
            <a:r>
              <a:rPr lang="en-CA" sz="1800" dirty="0">
                <a:latin typeface="Aptos" panose="020B0004020202020204" pitchFamily="34" charset="0"/>
              </a:rPr>
              <a:t>The economic growth of the Global North is achieved through the extraction of natural resources from the Global South, since colonial times. </a:t>
            </a:r>
            <a:r>
              <a:rPr lang="en-CA" sz="1800" b="1" dirty="0">
                <a:solidFill>
                  <a:schemeClr val="accent6">
                    <a:lumMod val="75000"/>
                  </a:schemeClr>
                </a:solidFill>
                <a:latin typeface="Aptos" panose="020B0004020202020204" pitchFamily="34" charset="0"/>
              </a:rPr>
              <a:t>The </a:t>
            </a:r>
            <a:r>
              <a:rPr lang="en-CA" sz="1800" b="1" dirty="0" err="1">
                <a:solidFill>
                  <a:schemeClr val="accent6">
                    <a:lumMod val="75000"/>
                  </a:schemeClr>
                </a:solidFill>
                <a:latin typeface="Aptos" panose="020B0004020202020204" pitchFamily="34" charset="0"/>
              </a:rPr>
              <a:t>extractivist</a:t>
            </a:r>
            <a:r>
              <a:rPr lang="en-CA" sz="1800" b="1" dirty="0">
                <a:solidFill>
                  <a:schemeClr val="accent6">
                    <a:lumMod val="75000"/>
                  </a:schemeClr>
                </a:solidFill>
                <a:latin typeface="Aptos" panose="020B0004020202020204" pitchFamily="34" charset="0"/>
              </a:rPr>
              <a:t> nature of this economic system has driven climate change.</a:t>
            </a:r>
          </a:p>
          <a:p>
            <a:pPr marL="0" indent="0">
              <a:buNone/>
            </a:pPr>
            <a:endParaRPr lang="en-CA" sz="1800" dirty="0"/>
          </a:p>
          <a:p>
            <a:pPr marL="0" indent="0">
              <a:buNone/>
            </a:pPr>
            <a:endParaRPr lang="en-CA" sz="1800" dirty="0"/>
          </a:p>
        </p:txBody>
      </p:sp>
      <p:cxnSp>
        <p:nvCxnSpPr>
          <p:cNvPr id="9" name="Straight Connector 8">
            <a:extLst>
              <a:ext uri="{FF2B5EF4-FFF2-40B4-BE49-F238E27FC236}">
                <a16:creationId xmlns:a16="http://schemas.microsoft.com/office/drawing/2014/main" id="{081CE166-E325-9E72-8B6C-3E1F0EC4DAC3}"/>
              </a:ext>
            </a:extLst>
          </p:cNvPr>
          <p:cNvCxnSpPr>
            <a:cxnSpLocks/>
          </p:cNvCxnSpPr>
          <p:nvPr/>
        </p:nvCxnSpPr>
        <p:spPr>
          <a:xfrm>
            <a:off x="745288" y="2931114"/>
            <a:ext cx="4663016" cy="0"/>
          </a:xfrm>
          <a:prstGeom prst="line">
            <a:avLst/>
          </a:prstGeom>
          <a:ln w="76200"/>
        </p:spPr>
        <p:style>
          <a:lnRef idx="3">
            <a:schemeClr val="accent6"/>
          </a:lnRef>
          <a:fillRef idx="0">
            <a:schemeClr val="accent6"/>
          </a:fillRef>
          <a:effectRef idx="2">
            <a:schemeClr val="accent6"/>
          </a:effectRef>
          <a:fontRef idx="minor">
            <a:schemeClr val="tx1"/>
          </a:fontRef>
        </p:style>
      </p:cxnSp>
      <p:pic>
        <p:nvPicPr>
          <p:cNvPr id="13" name="Picture 12" descr="An aerial view of a quarry&#10;&#10;AI-generated content may be incorrect.">
            <a:extLst>
              <a:ext uri="{FF2B5EF4-FFF2-40B4-BE49-F238E27FC236}">
                <a16:creationId xmlns:a16="http://schemas.microsoft.com/office/drawing/2014/main" id="{336D3926-982D-3C8F-0047-5DAC89A03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65725"/>
            <a:ext cx="4092671" cy="3082725"/>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a:extLst>
              <a:ext uri="{FF2B5EF4-FFF2-40B4-BE49-F238E27FC236}">
                <a16:creationId xmlns:a16="http://schemas.microsoft.com/office/drawing/2014/main" id="{9206C779-6FEF-AC4D-624C-36081B41C6EA}"/>
              </a:ext>
            </a:extLst>
          </p:cNvPr>
          <p:cNvSpPr/>
          <p:nvPr/>
        </p:nvSpPr>
        <p:spPr>
          <a:xfrm>
            <a:off x="1168398" y="4010601"/>
            <a:ext cx="6249160" cy="1477328"/>
          </a:xfrm>
          <a:prstGeom prst="rect">
            <a:avLst/>
          </a:prstGeom>
        </p:spPr>
        <p:txBody>
          <a:bodyPr wrap="square">
            <a:spAutoFit/>
          </a:bodyPr>
          <a:lstStyle/>
          <a:p>
            <a:r>
              <a:rPr lang="en-CA" dirty="0">
                <a:latin typeface="Aptos" panose="020B0004020202020204" pitchFamily="34" charset="0"/>
              </a:rPr>
              <a:t>La </a:t>
            </a:r>
            <a:r>
              <a:rPr lang="en-CA" dirty="0" err="1">
                <a:latin typeface="Aptos" panose="020B0004020202020204" pitchFamily="34" charset="0"/>
              </a:rPr>
              <a:t>croissance</a:t>
            </a:r>
            <a:r>
              <a:rPr lang="en-CA" dirty="0">
                <a:latin typeface="Aptos" panose="020B0004020202020204" pitchFamily="34" charset="0"/>
              </a:rPr>
              <a:t> </a:t>
            </a:r>
            <a:r>
              <a:rPr lang="en-CA" dirty="0" err="1">
                <a:latin typeface="Aptos" panose="020B0004020202020204" pitchFamily="34" charset="0"/>
              </a:rPr>
              <a:t>économique</a:t>
            </a:r>
            <a:r>
              <a:rPr lang="en-CA" dirty="0">
                <a:latin typeface="Aptos" panose="020B0004020202020204" pitchFamily="34" charset="0"/>
              </a:rPr>
              <a:t> des pays du Nord </a:t>
            </a:r>
            <a:r>
              <a:rPr lang="en-CA" dirty="0" err="1">
                <a:latin typeface="Aptos" panose="020B0004020202020204" pitchFamily="34" charset="0"/>
              </a:rPr>
              <a:t>est</a:t>
            </a:r>
            <a:r>
              <a:rPr lang="en-CA" dirty="0">
                <a:latin typeface="Aptos" panose="020B0004020202020204" pitchFamily="34" charset="0"/>
              </a:rPr>
              <a:t> </a:t>
            </a:r>
            <a:r>
              <a:rPr lang="en-CA" dirty="0" err="1">
                <a:latin typeface="Aptos" panose="020B0004020202020204" pitchFamily="34" charset="0"/>
              </a:rPr>
              <a:t>obtenue</a:t>
            </a:r>
            <a:r>
              <a:rPr lang="en-CA" dirty="0">
                <a:latin typeface="Aptos" panose="020B0004020202020204" pitchFamily="34" charset="0"/>
              </a:rPr>
              <a:t> grâce à </a:t>
            </a:r>
            <a:r>
              <a:rPr lang="en-CA" dirty="0" err="1">
                <a:latin typeface="Aptos" panose="020B0004020202020204" pitchFamily="34" charset="0"/>
              </a:rPr>
              <a:t>l’extraction</a:t>
            </a:r>
            <a:r>
              <a:rPr lang="en-CA" dirty="0">
                <a:latin typeface="Aptos" panose="020B0004020202020204" pitchFamily="34" charset="0"/>
              </a:rPr>
              <a:t> des </a:t>
            </a:r>
            <a:r>
              <a:rPr lang="en-CA" dirty="0" err="1">
                <a:latin typeface="Aptos" panose="020B0004020202020204" pitchFamily="34" charset="0"/>
              </a:rPr>
              <a:t>ressources</a:t>
            </a:r>
            <a:r>
              <a:rPr lang="en-CA" dirty="0">
                <a:latin typeface="Aptos" panose="020B0004020202020204" pitchFamily="34" charset="0"/>
              </a:rPr>
              <a:t> </a:t>
            </a:r>
            <a:r>
              <a:rPr lang="en-CA" dirty="0" err="1">
                <a:latin typeface="Aptos" panose="020B0004020202020204" pitchFamily="34" charset="0"/>
              </a:rPr>
              <a:t>naturelles</a:t>
            </a:r>
            <a:r>
              <a:rPr lang="en-CA" dirty="0">
                <a:latin typeface="Aptos" panose="020B0004020202020204" pitchFamily="34" charset="0"/>
              </a:rPr>
              <a:t> des pays du Sud, </a:t>
            </a:r>
            <a:r>
              <a:rPr lang="en-CA" dirty="0" err="1">
                <a:latin typeface="Aptos" panose="020B0004020202020204" pitchFamily="34" charset="0"/>
              </a:rPr>
              <a:t>depuis</a:t>
            </a:r>
            <a:r>
              <a:rPr lang="en-CA" dirty="0">
                <a:latin typeface="Aptos" panose="020B0004020202020204" pitchFamily="34" charset="0"/>
              </a:rPr>
              <a:t> </a:t>
            </a:r>
            <a:r>
              <a:rPr lang="en-CA" dirty="0" err="1">
                <a:latin typeface="Aptos" panose="020B0004020202020204" pitchFamily="34" charset="0"/>
              </a:rPr>
              <a:t>l’époque</a:t>
            </a:r>
            <a:r>
              <a:rPr lang="en-CA" dirty="0">
                <a:latin typeface="Aptos" panose="020B0004020202020204" pitchFamily="34" charset="0"/>
              </a:rPr>
              <a:t> </a:t>
            </a:r>
            <a:r>
              <a:rPr lang="en-CA" dirty="0" err="1">
                <a:latin typeface="Aptos" panose="020B0004020202020204" pitchFamily="34" charset="0"/>
              </a:rPr>
              <a:t>coloniale</a:t>
            </a:r>
            <a:r>
              <a:rPr lang="en-CA" dirty="0">
                <a:latin typeface="Aptos" panose="020B0004020202020204" pitchFamily="34" charset="0"/>
              </a:rPr>
              <a:t>. </a:t>
            </a:r>
            <a:r>
              <a:rPr lang="en-CA" b="1" dirty="0">
                <a:solidFill>
                  <a:schemeClr val="accent6">
                    <a:lumMod val="75000"/>
                  </a:schemeClr>
                </a:solidFill>
                <a:latin typeface="Aptos" panose="020B0004020202020204" pitchFamily="34" charset="0"/>
              </a:rPr>
              <a:t>La nature </a:t>
            </a:r>
            <a:r>
              <a:rPr lang="en-CA" b="1" dirty="0" err="1">
                <a:solidFill>
                  <a:schemeClr val="accent6">
                    <a:lumMod val="75000"/>
                  </a:schemeClr>
                </a:solidFill>
                <a:latin typeface="Aptos" panose="020B0004020202020204" pitchFamily="34" charset="0"/>
              </a:rPr>
              <a:t>extractiviste</a:t>
            </a:r>
            <a:r>
              <a:rPr lang="en-CA" b="1" dirty="0">
                <a:solidFill>
                  <a:schemeClr val="accent6">
                    <a:lumMod val="75000"/>
                  </a:schemeClr>
                </a:solidFill>
                <a:latin typeface="Aptos" panose="020B0004020202020204" pitchFamily="34" charset="0"/>
              </a:rPr>
              <a:t> de </a:t>
            </a:r>
            <a:r>
              <a:rPr lang="en-CA" b="1" dirty="0" err="1">
                <a:solidFill>
                  <a:schemeClr val="accent6">
                    <a:lumMod val="75000"/>
                  </a:schemeClr>
                </a:solidFill>
                <a:latin typeface="Aptos" panose="020B0004020202020204" pitchFamily="34" charset="0"/>
              </a:rPr>
              <a:t>ce</a:t>
            </a:r>
            <a:r>
              <a:rPr lang="en-CA" b="1" dirty="0">
                <a:solidFill>
                  <a:schemeClr val="accent6">
                    <a:lumMod val="75000"/>
                  </a:schemeClr>
                </a:solidFill>
                <a:latin typeface="Aptos" panose="020B0004020202020204" pitchFamily="34" charset="0"/>
              </a:rPr>
              <a:t> </a:t>
            </a:r>
            <a:r>
              <a:rPr lang="en-CA" b="1" dirty="0" err="1">
                <a:solidFill>
                  <a:schemeClr val="accent6">
                    <a:lumMod val="75000"/>
                  </a:schemeClr>
                </a:solidFill>
                <a:latin typeface="Aptos" panose="020B0004020202020204" pitchFamily="34" charset="0"/>
              </a:rPr>
              <a:t>système</a:t>
            </a:r>
            <a:r>
              <a:rPr lang="en-CA" b="1" dirty="0">
                <a:solidFill>
                  <a:schemeClr val="accent6">
                    <a:lumMod val="75000"/>
                  </a:schemeClr>
                </a:solidFill>
                <a:latin typeface="Aptos" panose="020B0004020202020204" pitchFamily="34" charset="0"/>
              </a:rPr>
              <a:t> </a:t>
            </a:r>
            <a:r>
              <a:rPr lang="en-CA" b="1" dirty="0" err="1">
                <a:solidFill>
                  <a:schemeClr val="accent6">
                    <a:lumMod val="75000"/>
                  </a:schemeClr>
                </a:solidFill>
                <a:latin typeface="Aptos" panose="020B0004020202020204" pitchFamily="34" charset="0"/>
              </a:rPr>
              <a:t>économique</a:t>
            </a:r>
            <a:r>
              <a:rPr lang="en-CA" b="1" dirty="0">
                <a:solidFill>
                  <a:schemeClr val="accent6">
                    <a:lumMod val="75000"/>
                  </a:schemeClr>
                </a:solidFill>
                <a:latin typeface="Aptos" panose="020B0004020202020204" pitchFamily="34" charset="0"/>
              </a:rPr>
              <a:t> a </a:t>
            </a:r>
            <a:r>
              <a:rPr lang="en-CA" b="1" dirty="0" err="1">
                <a:solidFill>
                  <a:schemeClr val="accent6">
                    <a:lumMod val="75000"/>
                  </a:schemeClr>
                </a:solidFill>
                <a:latin typeface="Aptos" panose="020B0004020202020204" pitchFamily="34" charset="0"/>
              </a:rPr>
              <a:t>été</a:t>
            </a:r>
            <a:r>
              <a:rPr lang="en-CA" b="1" dirty="0">
                <a:solidFill>
                  <a:schemeClr val="accent6">
                    <a:lumMod val="75000"/>
                  </a:schemeClr>
                </a:solidFill>
                <a:latin typeface="Aptos" panose="020B0004020202020204" pitchFamily="34" charset="0"/>
              </a:rPr>
              <a:t> à </a:t>
            </a:r>
            <a:r>
              <a:rPr lang="en-CA" b="1" dirty="0" err="1">
                <a:solidFill>
                  <a:schemeClr val="accent6">
                    <a:lumMod val="75000"/>
                  </a:schemeClr>
                </a:solidFill>
                <a:latin typeface="Aptos" panose="020B0004020202020204" pitchFamily="34" charset="0"/>
              </a:rPr>
              <a:t>l’origine</a:t>
            </a:r>
            <a:r>
              <a:rPr lang="en-CA" b="1" dirty="0">
                <a:solidFill>
                  <a:schemeClr val="accent6">
                    <a:lumMod val="75000"/>
                  </a:schemeClr>
                </a:solidFill>
                <a:latin typeface="Aptos" panose="020B0004020202020204" pitchFamily="34" charset="0"/>
              </a:rPr>
              <a:t> du </a:t>
            </a:r>
            <a:r>
              <a:rPr lang="en-CA" b="1" dirty="0" err="1">
                <a:solidFill>
                  <a:schemeClr val="accent6">
                    <a:lumMod val="75000"/>
                  </a:schemeClr>
                </a:solidFill>
                <a:latin typeface="Aptos" panose="020B0004020202020204" pitchFamily="34" charset="0"/>
              </a:rPr>
              <a:t>changement</a:t>
            </a:r>
            <a:r>
              <a:rPr lang="en-CA" b="1" dirty="0">
                <a:solidFill>
                  <a:schemeClr val="accent6">
                    <a:lumMod val="75000"/>
                  </a:schemeClr>
                </a:solidFill>
                <a:latin typeface="Aptos" panose="020B0004020202020204" pitchFamily="34" charset="0"/>
              </a:rPr>
              <a:t> </a:t>
            </a:r>
            <a:r>
              <a:rPr lang="en-CA" b="1" dirty="0" err="1">
                <a:solidFill>
                  <a:schemeClr val="accent6">
                    <a:lumMod val="75000"/>
                  </a:schemeClr>
                </a:solidFill>
                <a:latin typeface="Aptos" panose="020B0004020202020204" pitchFamily="34" charset="0"/>
              </a:rPr>
              <a:t>climatique</a:t>
            </a:r>
            <a:r>
              <a:rPr lang="en-CA" b="1" dirty="0">
                <a:solidFill>
                  <a:schemeClr val="accent6">
                    <a:lumMod val="75000"/>
                  </a:schemeClr>
                </a:solidFill>
                <a:latin typeface="Aptos" panose="020B0004020202020204" pitchFamily="34" charset="0"/>
              </a:rPr>
              <a:t>.</a:t>
            </a:r>
          </a:p>
        </p:txBody>
      </p:sp>
      <p:pic>
        <p:nvPicPr>
          <p:cNvPr id="6" name="Picture 5" descr="A cartoon of a world map&#10;&#10;AI-generated content may be incorrect.">
            <a:extLst>
              <a:ext uri="{FF2B5EF4-FFF2-40B4-BE49-F238E27FC236}">
                <a16:creationId xmlns:a16="http://schemas.microsoft.com/office/drawing/2014/main" id="{1BC250D3-9498-8F56-D52D-29B92FFB73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7836" y="2449040"/>
            <a:ext cx="3949891" cy="2962418"/>
          </a:xfrm>
          <a:prstGeom prst="rect">
            <a:avLst/>
          </a:prstGeom>
        </p:spPr>
      </p:pic>
      <p:sp>
        <p:nvSpPr>
          <p:cNvPr id="7" name="Title 1">
            <a:extLst>
              <a:ext uri="{FF2B5EF4-FFF2-40B4-BE49-F238E27FC236}">
                <a16:creationId xmlns:a16="http://schemas.microsoft.com/office/drawing/2014/main" id="{EA04CCB7-8E00-6AC8-1AA6-81A4EE0CB6EF}"/>
              </a:ext>
            </a:extLst>
          </p:cNvPr>
          <p:cNvSpPr txBox="1">
            <a:spLocks/>
          </p:cNvSpPr>
          <p:nvPr/>
        </p:nvSpPr>
        <p:spPr>
          <a:xfrm>
            <a:off x="292289" y="2998936"/>
            <a:ext cx="52350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dirty="0">
                <a:solidFill>
                  <a:schemeClr val="accent6">
                    <a:lumMod val="75000"/>
                  </a:schemeClr>
                </a:solidFill>
                <a:latin typeface="Aptos" panose="020B0004020202020204" pitchFamily="34" charset="0"/>
              </a:rPr>
              <a:t>La </a:t>
            </a:r>
            <a:r>
              <a:rPr lang="en-CA" sz="2800" b="1" dirty="0" err="1">
                <a:solidFill>
                  <a:schemeClr val="accent6">
                    <a:lumMod val="75000"/>
                  </a:schemeClr>
                </a:solidFill>
                <a:latin typeface="Aptos" panose="020B0004020202020204" pitchFamily="34" charset="0"/>
              </a:rPr>
              <a:t>dette</a:t>
            </a:r>
            <a:r>
              <a:rPr lang="en-CA" sz="2800" b="1" dirty="0">
                <a:solidFill>
                  <a:schemeClr val="accent6">
                    <a:lumMod val="75000"/>
                  </a:schemeClr>
                </a:solidFill>
                <a:latin typeface="Aptos" panose="020B0004020202020204" pitchFamily="34" charset="0"/>
              </a:rPr>
              <a:t> </a:t>
            </a:r>
            <a:r>
              <a:rPr lang="en-CA" sz="2800" b="1" dirty="0" err="1">
                <a:solidFill>
                  <a:schemeClr val="accent6">
                    <a:lumMod val="75000"/>
                  </a:schemeClr>
                </a:solidFill>
                <a:latin typeface="Aptos" panose="020B0004020202020204" pitchFamily="34" charset="0"/>
              </a:rPr>
              <a:t>écologique</a:t>
            </a:r>
            <a:r>
              <a:rPr lang="en-CA" sz="2800" b="1" dirty="0">
                <a:solidFill>
                  <a:schemeClr val="accent6">
                    <a:lumMod val="75000"/>
                  </a:schemeClr>
                </a:solidFill>
                <a:latin typeface="Aptos" panose="020B0004020202020204" pitchFamily="34" charset="0"/>
              </a:rPr>
              <a:t> </a:t>
            </a:r>
            <a:r>
              <a:rPr lang="en-CA" sz="2800" b="1" dirty="0" err="1">
                <a:solidFill>
                  <a:schemeClr val="accent6">
                    <a:lumMod val="75000"/>
                  </a:schemeClr>
                </a:solidFill>
                <a:latin typeface="Aptos" panose="020B0004020202020204" pitchFamily="34" charset="0"/>
              </a:rPr>
              <a:t>implique</a:t>
            </a:r>
            <a:r>
              <a:rPr lang="en-CA" sz="2800" b="1" dirty="0">
                <a:solidFill>
                  <a:schemeClr val="accent6">
                    <a:lumMod val="75000"/>
                  </a:schemeClr>
                </a:solidFill>
                <a:latin typeface="Aptos" panose="020B0004020202020204" pitchFamily="34" charset="0"/>
              </a:rPr>
              <a:t>...</a:t>
            </a:r>
          </a:p>
        </p:txBody>
      </p:sp>
    </p:spTree>
    <p:extLst>
      <p:ext uri="{BB962C8B-B14F-4D97-AF65-F5344CB8AC3E}">
        <p14:creationId xmlns:p14="http://schemas.microsoft.com/office/powerpoint/2010/main" val="3706481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2F81F7-6224-AFDF-6EFF-356E278CD2A7}"/>
              </a:ext>
            </a:extLst>
          </p:cNvPr>
          <p:cNvSpPr>
            <a:spLocks noGrp="1"/>
          </p:cNvSpPr>
          <p:nvPr>
            <p:ph sz="half" idx="1"/>
          </p:nvPr>
        </p:nvSpPr>
        <p:spPr>
          <a:xfrm>
            <a:off x="268027" y="234421"/>
            <a:ext cx="6070600" cy="2245942"/>
          </a:xfrm>
        </p:spPr>
        <p:txBody>
          <a:bodyPr vert="horz" lIns="91440" tIns="45720" rIns="91440" bIns="45720" rtlCol="0" anchor="t">
            <a:normAutofit lnSpcReduction="10000"/>
          </a:bodyPr>
          <a:lstStyle/>
          <a:p>
            <a:pPr marL="0" indent="0">
              <a:buNone/>
            </a:pPr>
            <a:endParaRPr lang="en-CA" sz="1800" dirty="0">
              <a:latin typeface="Aptos"/>
            </a:endParaRPr>
          </a:p>
          <a:p>
            <a:r>
              <a:rPr lang="en-CA" sz="1800" dirty="0">
                <a:ea typeface="+mn-lt"/>
                <a:cs typeface="+mn-lt"/>
              </a:rPr>
              <a:t>USA: source of 20% of CO</a:t>
            </a:r>
            <a:r>
              <a:rPr lang="en-CA" sz="1000" dirty="0">
                <a:ea typeface="+mn-lt"/>
                <a:cs typeface="+mn-lt"/>
              </a:rPr>
              <a:t>2</a:t>
            </a:r>
            <a:r>
              <a:rPr lang="en-CA" sz="1800" dirty="0">
                <a:ea typeface="+mn-lt"/>
                <a:cs typeface="+mn-lt"/>
              </a:rPr>
              <a:t> emissions historically</a:t>
            </a:r>
          </a:p>
          <a:p>
            <a:r>
              <a:rPr lang="en-CA" sz="1800" b="1" dirty="0">
                <a:ea typeface="+mn-lt"/>
                <a:cs typeface="+mn-lt"/>
              </a:rPr>
              <a:t>Canada is amongst the highest per-capita emitters</a:t>
            </a:r>
            <a:r>
              <a:rPr lang="en-CA" sz="1800" dirty="0">
                <a:ea typeface="+mn-lt"/>
                <a:cs typeface="+mn-lt"/>
              </a:rPr>
              <a:t>, using more fossil fuels than 99% of the world</a:t>
            </a:r>
            <a:endParaRPr lang="en-CA" dirty="0">
              <a:ea typeface="+mn-lt"/>
              <a:cs typeface="+mn-lt"/>
            </a:endParaRPr>
          </a:p>
          <a:p>
            <a:r>
              <a:rPr lang="en-CA" sz="1800" dirty="0">
                <a:ea typeface="+mn-lt"/>
                <a:cs typeface="+mn-lt"/>
              </a:rPr>
              <a:t>Damages in Global South by 2050: up to $1T/year.</a:t>
            </a:r>
            <a:endParaRPr lang="en-CA" dirty="0">
              <a:ea typeface="+mn-lt"/>
              <a:cs typeface="+mn-lt"/>
            </a:endParaRPr>
          </a:p>
          <a:p>
            <a:r>
              <a:rPr lang="en-CA" sz="1800" dirty="0">
                <a:ea typeface="+mn-lt"/>
                <a:cs typeface="+mn-lt"/>
              </a:rPr>
              <a:t>96% of deaths caused by natural disasters happen in developing nations</a:t>
            </a:r>
            <a:endParaRPr lang="en-CA" dirty="0">
              <a:ea typeface="+mn-lt"/>
              <a:cs typeface="+mn-lt"/>
            </a:endParaRPr>
          </a:p>
          <a:p>
            <a:pPr marL="0" indent="0">
              <a:lnSpc>
                <a:spcPct val="100000"/>
              </a:lnSpc>
              <a:spcBef>
                <a:spcPts val="0"/>
              </a:spcBef>
              <a:buNone/>
            </a:pPr>
            <a:endParaRPr lang="en-CA" sz="1800" dirty="0">
              <a:latin typeface="Aptos" panose="020B0004020202020204" pitchFamily="34" charset="0"/>
            </a:endParaRPr>
          </a:p>
        </p:txBody>
      </p:sp>
      <p:cxnSp>
        <p:nvCxnSpPr>
          <p:cNvPr id="5" name="Straight Connector 4">
            <a:extLst>
              <a:ext uri="{FF2B5EF4-FFF2-40B4-BE49-F238E27FC236}">
                <a16:creationId xmlns:a16="http://schemas.microsoft.com/office/drawing/2014/main" id="{DED118AE-E7D3-00D0-5B1B-C2D1B3629933}"/>
              </a:ext>
            </a:extLst>
          </p:cNvPr>
          <p:cNvCxnSpPr>
            <a:cxnSpLocks/>
          </p:cNvCxnSpPr>
          <p:nvPr/>
        </p:nvCxnSpPr>
        <p:spPr>
          <a:xfrm>
            <a:off x="411960" y="2515047"/>
            <a:ext cx="5782733" cy="0"/>
          </a:xfrm>
          <a:prstGeom prst="line">
            <a:avLst/>
          </a:prstGeom>
          <a:ln w="76200"/>
        </p:spPr>
        <p:style>
          <a:lnRef idx="3">
            <a:schemeClr val="accent6"/>
          </a:lnRef>
          <a:fillRef idx="0">
            <a:schemeClr val="accent6"/>
          </a:fillRef>
          <a:effectRef idx="2">
            <a:schemeClr val="accent6"/>
          </a:effectRef>
          <a:fontRef idx="minor">
            <a:schemeClr val="tx1"/>
          </a:fontRef>
        </p:style>
      </p:cxnSp>
      <p:pic>
        <p:nvPicPr>
          <p:cNvPr id="11" name="Picture 10" descr="A flooded city with cars and buildings&#10;&#10;AI-generated content may be incorrect.">
            <a:extLst>
              <a:ext uri="{FF2B5EF4-FFF2-40B4-BE49-F238E27FC236}">
                <a16:creationId xmlns:a16="http://schemas.microsoft.com/office/drawing/2014/main" id="{AC9241C3-1847-E6F7-EB2A-9EAA398C93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5780" y="291392"/>
            <a:ext cx="3900592" cy="2849971"/>
          </a:xfrm>
          <a:prstGeom prst="rect">
            <a:avLst/>
          </a:prstGeom>
          <a:ln w="19050" cap="sq">
            <a:solidFill>
              <a:srgbClr val="000000"/>
            </a:solidFill>
            <a:miter lim="800000"/>
          </a:ln>
          <a:effectLst>
            <a:outerShdw blurRad="57150" dist="50800" dir="2700000" algn="tl" rotWithShape="0">
              <a:srgbClr val="000000">
                <a:alpha val="40000"/>
              </a:srgbClr>
            </a:outerShdw>
          </a:effectLst>
        </p:spPr>
      </p:pic>
      <p:sp>
        <p:nvSpPr>
          <p:cNvPr id="8" name="Rectangle 7">
            <a:extLst>
              <a:ext uri="{FF2B5EF4-FFF2-40B4-BE49-F238E27FC236}">
                <a16:creationId xmlns:a16="http://schemas.microsoft.com/office/drawing/2014/main" id="{8F015A50-0C2E-0056-578E-212DA2A4915B}"/>
              </a:ext>
            </a:extLst>
          </p:cNvPr>
          <p:cNvSpPr/>
          <p:nvPr/>
        </p:nvSpPr>
        <p:spPr>
          <a:xfrm>
            <a:off x="325272" y="2923106"/>
            <a:ext cx="5869421" cy="2308324"/>
          </a:xfrm>
          <a:prstGeom prst="rect">
            <a:avLst/>
          </a:prstGeom>
        </p:spPr>
        <p:txBody>
          <a:bodyPr wrap="square">
            <a:spAutoFit/>
          </a:bodyPr>
          <a:lstStyle/>
          <a:p>
            <a:pPr marL="285750" indent="-285750">
              <a:buFont typeface="Arial" panose="020B0604020202020204" pitchFamily="34" charset="0"/>
              <a:buChar char="•"/>
            </a:pPr>
            <a:r>
              <a:rPr lang="en-CA" dirty="0"/>
              <a:t>États-Unis : 20 % des </a:t>
            </a:r>
            <a:r>
              <a:rPr lang="en-CA" dirty="0" err="1"/>
              <a:t>émissions</a:t>
            </a:r>
            <a:r>
              <a:rPr lang="en-CA" dirty="0"/>
              <a:t> </a:t>
            </a:r>
            <a:r>
              <a:rPr lang="en-CA" dirty="0" err="1"/>
              <a:t>historiques</a:t>
            </a:r>
            <a:r>
              <a:rPr lang="en-CA" dirty="0"/>
              <a:t> de CO2
</a:t>
            </a:r>
            <a:r>
              <a:rPr lang="en-CA" b="1" dirty="0"/>
              <a:t>Canada : 2e plus grand </a:t>
            </a:r>
            <a:r>
              <a:rPr lang="en-CA" b="1" dirty="0" err="1"/>
              <a:t>nombre</a:t>
            </a:r>
            <a:r>
              <a:rPr lang="en-CA" b="1" dirty="0"/>
              <a:t> </a:t>
            </a:r>
            <a:r>
              <a:rPr lang="en-CA" b="1" dirty="0" err="1"/>
              <a:t>d’émissions</a:t>
            </a:r>
            <a:r>
              <a:rPr lang="en-CA" b="1" dirty="0"/>
              <a:t> par habitant, </a:t>
            </a:r>
            <a:r>
              <a:rPr lang="en-CA" dirty="0" err="1"/>
              <a:t>utilisant</a:t>
            </a:r>
            <a:r>
              <a:rPr lang="en-CA" dirty="0"/>
              <a:t> plus de combustibles </a:t>
            </a:r>
            <a:r>
              <a:rPr lang="en-CA" dirty="0" err="1"/>
              <a:t>fossiles</a:t>
            </a:r>
            <a:r>
              <a:rPr lang="en-CA" dirty="0"/>
              <a:t> que 99 % de la population </a:t>
            </a:r>
            <a:r>
              <a:rPr lang="en-CA" dirty="0" err="1"/>
              <a:t>mondiale</a:t>
            </a:r>
            <a:endParaRPr lang="en-CA" dirty="0"/>
          </a:p>
          <a:p>
            <a:pPr marL="285750" indent="-285750">
              <a:buFont typeface="Arial" panose="020B0604020202020204" pitchFamily="34" charset="0"/>
              <a:buChar char="•"/>
            </a:pPr>
            <a:r>
              <a:rPr lang="en-CA" dirty="0" err="1"/>
              <a:t>Dommages</a:t>
            </a:r>
            <a:r>
              <a:rPr lang="en-CA" dirty="0"/>
              <a:t> dans les pays Sud </a:t>
            </a:r>
            <a:r>
              <a:rPr lang="en-CA" dirty="0" err="1"/>
              <a:t>d’ici</a:t>
            </a:r>
            <a:r>
              <a:rPr lang="en-CA" dirty="0"/>
              <a:t> 2050 : </a:t>
            </a:r>
            <a:r>
              <a:rPr lang="en-CA" dirty="0" err="1"/>
              <a:t>jusqu’à</a:t>
            </a:r>
            <a:r>
              <a:rPr lang="en-CA" dirty="0"/>
              <a:t> 1 milliard de dollars par an.
</a:t>
            </a:r>
            <a:r>
              <a:rPr lang="fr-FR" dirty="0"/>
              <a:t>96 % des décès causés par des catastrophes naturelles surviennent dans les pays en développement</a:t>
            </a:r>
            <a:endParaRPr lang="en-CA" dirty="0"/>
          </a:p>
        </p:txBody>
      </p:sp>
      <p:pic>
        <p:nvPicPr>
          <p:cNvPr id="2050" name="Picture 2" descr="Canada’s GHG Emissions Intensity Record Since 2000: An Updated 2021 ...">
            <a:extLst>
              <a:ext uri="{FF2B5EF4-FFF2-40B4-BE49-F238E27FC236}">
                <a16:creationId xmlns:a16="http://schemas.microsoft.com/office/drawing/2014/main" id="{B262CB61-FE38-BD30-A92F-112DD00637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0413" y="2453683"/>
            <a:ext cx="3289573" cy="2777747"/>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261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418B5-F10A-AF5C-3462-AB8A95C86596}"/>
              </a:ext>
            </a:extLst>
          </p:cNvPr>
          <p:cNvSpPr>
            <a:spLocks noGrp="1"/>
          </p:cNvSpPr>
          <p:nvPr>
            <p:ph type="title"/>
          </p:nvPr>
        </p:nvSpPr>
        <p:spPr>
          <a:xfrm>
            <a:off x="479724" y="367528"/>
            <a:ext cx="4013090" cy="1325563"/>
          </a:xfrm>
        </p:spPr>
        <p:txBody>
          <a:bodyPr>
            <a:noAutofit/>
          </a:bodyPr>
          <a:lstStyle/>
          <a:p>
            <a:pPr>
              <a:lnSpc>
                <a:spcPct val="115000"/>
              </a:lnSpc>
              <a:spcAft>
                <a:spcPts val="800"/>
              </a:spcAft>
            </a:pPr>
            <a:r>
              <a:rPr lang="en-CA" sz="2800" b="1" kern="100" dirty="0">
                <a:solidFill>
                  <a:srgbClr val="3A7C22"/>
                </a:solidFill>
                <a:effectLst/>
                <a:latin typeface="Aptos" panose="020B0004020202020204" pitchFamily="34" charset="0"/>
                <a:ea typeface="Aptos" panose="020B0004020202020204" pitchFamily="34" charset="0"/>
                <a:cs typeface="Times New Roman" panose="02020603050405020304" pitchFamily="18" charset="0"/>
              </a:rPr>
              <a:t>The Colonial </a:t>
            </a:r>
            <a:r>
              <a:rPr lang="en-CA" sz="2800" b="1" kern="100" dirty="0">
                <a:solidFill>
                  <a:srgbClr val="3A7C22"/>
                </a:solidFill>
                <a:latin typeface="Aptos" panose="020B0004020202020204" pitchFamily="34" charset="0"/>
                <a:ea typeface="Aptos" panose="020B0004020202020204" pitchFamily="34" charset="0"/>
                <a:cs typeface="Times New Roman" panose="02020603050405020304" pitchFamily="18" charset="0"/>
              </a:rPr>
              <a:t>L</a:t>
            </a:r>
            <a:r>
              <a:rPr lang="en-CA" sz="2800" b="1" kern="100" dirty="0">
                <a:solidFill>
                  <a:srgbClr val="3A7C22"/>
                </a:solidFill>
                <a:effectLst/>
                <a:latin typeface="Aptos" panose="020B0004020202020204" pitchFamily="34" charset="0"/>
                <a:ea typeface="Aptos" panose="020B0004020202020204" pitchFamily="34" charset="0"/>
                <a:cs typeface="Times New Roman" panose="02020603050405020304" pitchFamily="18" charset="0"/>
              </a:rPr>
              <a:t>egacy 	</a:t>
            </a:r>
            <a:br>
              <a:rPr lang="en-CA" sz="2800" kern="100" dirty="0">
                <a:effectLst/>
                <a:latin typeface="Aptos" panose="020B0004020202020204" pitchFamily="34" charset="0"/>
                <a:ea typeface="Aptos" panose="020B0004020202020204" pitchFamily="34" charset="0"/>
                <a:cs typeface="Times New Roman" panose="02020603050405020304" pitchFamily="18" charset="0"/>
              </a:rPr>
            </a:br>
            <a:br>
              <a:rPr lang="en-CA" sz="2800" kern="100" dirty="0">
                <a:effectLst/>
                <a:latin typeface="Aptos" panose="020B0004020202020204" pitchFamily="34" charset="0"/>
                <a:ea typeface="Aptos" panose="020B0004020202020204" pitchFamily="34" charset="0"/>
                <a:cs typeface="Times New Roman" panose="02020603050405020304" pitchFamily="18" charset="0"/>
              </a:rPr>
            </a:br>
            <a:endParaRPr lang="en-CA" sz="2800" dirty="0"/>
          </a:p>
        </p:txBody>
      </p:sp>
      <p:sp>
        <p:nvSpPr>
          <p:cNvPr id="3" name="Content Placeholder 2">
            <a:extLst>
              <a:ext uri="{FF2B5EF4-FFF2-40B4-BE49-F238E27FC236}">
                <a16:creationId xmlns:a16="http://schemas.microsoft.com/office/drawing/2014/main" id="{18600743-9EC9-4981-4F92-1AE2F8D0EB24}"/>
              </a:ext>
            </a:extLst>
          </p:cNvPr>
          <p:cNvSpPr>
            <a:spLocks noGrp="1"/>
          </p:cNvSpPr>
          <p:nvPr>
            <p:ph sz="half" idx="1"/>
          </p:nvPr>
        </p:nvSpPr>
        <p:spPr>
          <a:xfrm>
            <a:off x="305131" y="1474617"/>
            <a:ext cx="4149106" cy="5015855"/>
          </a:xfrm>
        </p:spPr>
        <p:txBody>
          <a:bodyPr vert="horz" lIns="91440" tIns="45720" rIns="91440" bIns="45720" rtlCol="0" anchor="t">
            <a:normAutofit/>
          </a:bodyPr>
          <a:lstStyle/>
          <a:p>
            <a:pPr>
              <a:lnSpc>
                <a:spcPct val="100000"/>
              </a:lnSpc>
              <a:spcBef>
                <a:spcPts val="0"/>
              </a:spcBef>
            </a:pPr>
            <a:r>
              <a:rPr lang="en-CA" sz="1800" b="1" kern="100" dirty="0">
                <a:effectLst/>
                <a:latin typeface="Aptos" panose="020B0004020202020204" pitchFamily="34" charset="0"/>
                <a:ea typeface="Aptos" panose="020B0004020202020204" pitchFamily="34" charset="0"/>
                <a:cs typeface="Times New Roman" panose="02020603050405020304" pitchFamily="18" charset="0"/>
              </a:rPr>
              <a:t>Ecuador’s Amazon region</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 has suffered over 1,000 oil spills since the 1970s</a:t>
            </a:r>
          </a:p>
          <a:p>
            <a:r>
              <a:rPr lang="en-CA" sz="1800" b="1" kern="100" dirty="0">
                <a:effectLst/>
                <a:ea typeface="+mn-lt"/>
                <a:cs typeface="+mn-lt"/>
              </a:rPr>
              <a:t>Canadian companies </a:t>
            </a:r>
            <a:r>
              <a:rPr lang="en-CA" sz="1800" b="1" kern="100" dirty="0">
                <a:ea typeface="+mn-lt"/>
                <a:cs typeface="+mn-lt"/>
              </a:rPr>
              <a:t>control nearly half (</a:t>
            </a:r>
            <a:r>
              <a:rPr lang="en-CA" sz="1800" b="1" kern="100" dirty="0">
                <a:effectLst/>
                <a:ea typeface="+mn-lt"/>
                <a:cs typeface="+mn-lt"/>
              </a:rPr>
              <a:t>48.9</a:t>
            </a:r>
            <a:r>
              <a:rPr lang="en-CA" sz="1800" b="1" kern="100" dirty="0">
                <a:ea typeface="+mn-lt"/>
                <a:cs typeface="+mn-lt"/>
              </a:rPr>
              <a:t>%)</a:t>
            </a:r>
            <a:r>
              <a:rPr lang="en-CA" sz="1800" b="1" kern="100" dirty="0">
                <a:effectLst/>
                <a:ea typeface="+mn-lt"/>
                <a:cs typeface="+mn-lt"/>
              </a:rPr>
              <a:t> of </a:t>
            </a:r>
            <a:r>
              <a:rPr lang="en-CA" sz="1800" b="1" kern="100" dirty="0">
                <a:ea typeface="+mn-lt"/>
                <a:cs typeface="+mn-lt"/>
              </a:rPr>
              <a:t>large-scale </a:t>
            </a:r>
            <a:r>
              <a:rPr lang="en-CA" sz="1800" b="1" kern="100" dirty="0">
                <a:effectLst/>
                <a:ea typeface="+mn-lt"/>
                <a:cs typeface="+mn-lt"/>
              </a:rPr>
              <a:t>mining exploration in Latin America</a:t>
            </a:r>
            <a:endParaRPr lang="en-CA" sz="1800" b="1" kern="100" dirty="0">
              <a:latin typeface="Calibri"/>
              <a:ea typeface="Calibri"/>
              <a:cs typeface="Calibri"/>
            </a:endParaRPr>
          </a:p>
          <a:p>
            <a:r>
              <a:rPr lang="en-CA" sz="1800" kern="100" dirty="0">
                <a:effectLst/>
                <a:latin typeface="Aptos"/>
                <a:ea typeface="Aptos" panose="020B0004020202020204" pitchFamily="34" charset="0"/>
                <a:cs typeface="Times New Roman"/>
              </a:rPr>
              <a:t>Large-scale mining, pipeline projects, and fossil fuel extraction have contaminated land and water and </a:t>
            </a:r>
            <a:r>
              <a:rPr lang="en-CA" sz="1800" b="1" kern="100" dirty="0">
                <a:effectLst/>
                <a:latin typeface="Aptos"/>
                <a:ea typeface="Aptos" panose="020B0004020202020204" pitchFamily="34" charset="0"/>
                <a:cs typeface="Times New Roman"/>
              </a:rPr>
              <a:t>violated Treaty rights of </a:t>
            </a:r>
            <a:r>
              <a:rPr lang="en-CA" sz="1800" b="1" kern="100" dirty="0">
                <a:solidFill>
                  <a:schemeClr val="accent6">
                    <a:lumMod val="75000"/>
                  </a:schemeClr>
                </a:solidFill>
                <a:effectLst/>
                <a:latin typeface="Aptos"/>
                <a:ea typeface="Aptos" panose="020B0004020202020204" pitchFamily="34" charset="0"/>
                <a:cs typeface="Times New Roman"/>
              </a:rPr>
              <a:t>Indigenous Peoples in Canada</a:t>
            </a:r>
            <a:endParaRPr lang="en-CA" dirty="0">
              <a:solidFill>
                <a:schemeClr val="accent6">
                  <a:lumMod val="75000"/>
                </a:schemeClr>
              </a:solidFill>
            </a:endParaRPr>
          </a:p>
          <a:p>
            <a:endParaRPr lang="fr-FR" sz="1800" b="1" dirty="0">
              <a:latin typeface="Aptos" panose="020B0004020202020204" pitchFamily="34" charset="0"/>
            </a:endParaRPr>
          </a:p>
          <a:p>
            <a:pPr marL="0" indent="0">
              <a:lnSpc>
                <a:spcPct val="115000"/>
              </a:lnSpc>
              <a:spcAft>
                <a:spcPts val="800"/>
              </a:spcAft>
              <a:buNone/>
            </a:pPr>
            <a:endParaRPr lang="en-CA" sz="1800" b="1" kern="100" dirty="0">
              <a:solidFill>
                <a:schemeClr val="accent6">
                  <a:lumMod val="75000"/>
                </a:schemeClr>
              </a:solidFill>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CA" sz="1800" b="1" kern="100" dirty="0">
              <a:solidFill>
                <a:schemeClr val="accent6">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endParaRPr lang="en-CA" dirty="0"/>
          </a:p>
        </p:txBody>
      </p:sp>
      <p:pic>
        <p:nvPicPr>
          <p:cNvPr id="15" name="Picture 14" descr="A dense forest with fog&#10;&#10;AI-generated content may be incorrect.">
            <a:extLst>
              <a:ext uri="{FF2B5EF4-FFF2-40B4-BE49-F238E27FC236}">
                <a16:creationId xmlns:a16="http://schemas.microsoft.com/office/drawing/2014/main" id="{79315B1E-B10C-EC15-96A5-BA910F41218F}"/>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4419432" y="147051"/>
            <a:ext cx="2841196" cy="2094357"/>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5" name="TextBox 4">
            <a:extLst>
              <a:ext uri="{FF2B5EF4-FFF2-40B4-BE49-F238E27FC236}">
                <a16:creationId xmlns:a16="http://schemas.microsoft.com/office/drawing/2014/main" id="{11997EDE-28A3-ABD6-901B-C34E5E780B55}"/>
              </a:ext>
            </a:extLst>
          </p:cNvPr>
          <p:cNvSpPr txBox="1"/>
          <p:nvPr/>
        </p:nvSpPr>
        <p:spPr>
          <a:xfrm>
            <a:off x="7505969" y="285416"/>
            <a:ext cx="6097136" cy="523220"/>
          </a:xfrm>
          <a:prstGeom prst="rect">
            <a:avLst/>
          </a:prstGeom>
          <a:noFill/>
        </p:spPr>
        <p:txBody>
          <a:bodyPr wrap="square">
            <a:spAutoFit/>
          </a:bodyPr>
          <a:lstStyle/>
          <a:p>
            <a:r>
              <a:rPr lang="en-CA" sz="2800" b="1" kern="100" dirty="0" err="1">
                <a:solidFill>
                  <a:srgbClr val="3A7C22"/>
                </a:solidFill>
                <a:latin typeface="Aptos" panose="020B0004020202020204" pitchFamily="34" charset="0"/>
                <a:ea typeface="Aptos" panose="020B0004020202020204" pitchFamily="34" charset="0"/>
                <a:cs typeface="Times New Roman" panose="02020603050405020304" pitchFamily="18" charset="0"/>
              </a:rPr>
              <a:t>L’h</a:t>
            </a:r>
            <a:r>
              <a:rPr lang="fr-CA" sz="2800" b="1" kern="100" dirty="0">
                <a:solidFill>
                  <a:srgbClr val="3A7C22"/>
                </a:solidFill>
                <a:latin typeface="Aptos" panose="020B0004020202020204" pitchFamily="34" charset="0"/>
                <a:ea typeface="Aptos" panose="020B0004020202020204" pitchFamily="34" charset="0"/>
                <a:cs typeface="Times New Roman" panose="02020603050405020304" pitchFamily="18" charset="0"/>
              </a:rPr>
              <a:t>é</a:t>
            </a:r>
            <a:r>
              <a:rPr lang="en-CA" sz="2800" b="1" kern="100" dirty="0" err="1">
                <a:solidFill>
                  <a:srgbClr val="3A7C22"/>
                </a:solidFill>
                <a:effectLst/>
                <a:latin typeface="Aptos" panose="020B0004020202020204" pitchFamily="34" charset="0"/>
                <a:ea typeface="Aptos" panose="020B0004020202020204" pitchFamily="34" charset="0"/>
                <a:cs typeface="Times New Roman" panose="02020603050405020304" pitchFamily="18" charset="0"/>
              </a:rPr>
              <a:t>ritage</a:t>
            </a:r>
            <a:r>
              <a:rPr lang="en-CA" sz="2800" b="1" kern="100" dirty="0">
                <a:solidFill>
                  <a:srgbClr val="3A7C22"/>
                </a:solidFill>
                <a:effectLst/>
                <a:latin typeface="Aptos" panose="020B0004020202020204" pitchFamily="34" charset="0"/>
                <a:ea typeface="Aptos" panose="020B0004020202020204" pitchFamily="34" charset="0"/>
                <a:cs typeface="Times New Roman" panose="02020603050405020304" pitchFamily="18" charset="0"/>
              </a:rPr>
              <a:t> du </a:t>
            </a:r>
            <a:r>
              <a:rPr lang="en-CA" sz="2800" b="1" kern="100" dirty="0" err="1">
                <a:solidFill>
                  <a:srgbClr val="3A7C22"/>
                </a:solidFill>
                <a:effectLst/>
                <a:latin typeface="Aptos" panose="020B0004020202020204" pitchFamily="34" charset="0"/>
                <a:ea typeface="Aptos" panose="020B0004020202020204" pitchFamily="34" charset="0"/>
                <a:cs typeface="Times New Roman" panose="02020603050405020304" pitchFamily="18" charset="0"/>
              </a:rPr>
              <a:t>colonialisme</a:t>
            </a:r>
            <a:r>
              <a:rPr lang="en-CA" sz="2800" b="1" kern="100" dirty="0">
                <a:solidFill>
                  <a:srgbClr val="3A7C22"/>
                </a:solidFill>
                <a:effectLst/>
                <a:latin typeface="Aptos" panose="020B0004020202020204" pitchFamily="34" charset="0"/>
                <a:ea typeface="Aptos" panose="020B0004020202020204" pitchFamily="34" charset="0"/>
                <a:cs typeface="Times New Roman" panose="02020603050405020304" pitchFamily="18" charset="0"/>
              </a:rPr>
              <a:t>	</a:t>
            </a:r>
            <a:endParaRPr lang="en-CA" sz="2800" dirty="0"/>
          </a:p>
        </p:txBody>
      </p:sp>
      <p:sp>
        <p:nvSpPr>
          <p:cNvPr id="7" name="TextBox 6">
            <a:extLst>
              <a:ext uri="{FF2B5EF4-FFF2-40B4-BE49-F238E27FC236}">
                <a16:creationId xmlns:a16="http://schemas.microsoft.com/office/drawing/2014/main" id="{9257A330-1764-A3C4-2C63-0691A0FC71F4}"/>
              </a:ext>
            </a:extLst>
          </p:cNvPr>
          <p:cNvSpPr txBox="1"/>
          <p:nvPr/>
        </p:nvSpPr>
        <p:spPr>
          <a:xfrm>
            <a:off x="7362787" y="1194230"/>
            <a:ext cx="4475019" cy="4247317"/>
          </a:xfrm>
          <a:prstGeom prst="rect">
            <a:avLst/>
          </a:prstGeom>
          <a:noFill/>
        </p:spPr>
        <p:txBody>
          <a:bodyPr wrap="square">
            <a:spAutoFit/>
          </a:bodyPr>
          <a:lstStyle/>
          <a:p>
            <a:pPr marL="285750" indent="-285750">
              <a:buFont typeface="Arial" panose="020B0604020202020204" pitchFamily="34" charset="0"/>
              <a:buChar char="•"/>
            </a:pPr>
            <a:r>
              <a:rPr lang="fr-FR" b="1" dirty="0"/>
              <a:t>La région amazonienne de l'Équateur </a:t>
            </a:r>
            <a:r>
              <a:rPr lang="fr-FR" dirty="0"/>
              <a:t>a subi plus de 1 000 déversements de pétrole depuis les années 1970</a:t>
            </a:r>
          </a:p>
          <a:p>
            <a:endParaRPr lang="fr-FR" dirty="0"/>
          </a:p>
          <a:p>
            <a:pPr marL="285750" indent="-285750">
              <a:buFont typeface="Arial" panose="020B0604020202020204" pitchFamily="34" charset="0"/>
              <a:buChar char="•"/>
            </a:pPr>
            <a:r>
              <a:rPr lang="fr-FR" b="1" dirty="0"/>
              <a:t>Les compagnies minières Canadiennes détiennent 48,9 % du marché de l'exploration minière des grandes entreprises en Amérique latine</a:t>
            </a:r>
          </a:p>
          <a:p>
            <a:endParaRPr lang="fr-FR" b="1" dirty="0"/>
          </a:p>
          <a:p>
            <a:pPr marL="285750" indent="-285750">
              <a:buFont typeface="Arial" panose="020B0604020202020204" pitchFamily="34" charset="0"/>
              <a:buChar char="•"/>
            </a:pPr>
            <a:r>
              <a:rPr lang="fr-FR" dirty="0"/>
              <a:t>L'exploitation minière à grande échelle, les projets d'oléoducs et l'extraction de combustibles fossiles ont contaminé les terres et les eaux et </a:t>
            </a:r>
            <a:r>
              <a:rPr lang="fr-FR" b="1" dirty="0"/>
              <a:t>violé les droits issus des traités des peuples autochtones du Canada</a:t>
            </a:r>
          </a:p>
        </p:txBody>
      </p:sp>
      <p:pic>
        <p:nvPicPr>
          <p:cNvPr id="5122" name="Picture 2" descr="Indigenous Rights in Canada timeline | Timetoast timelines">
            <a:extLst>
              <a:ext uri="{FF2B5EF4-FFF2-40B4-BE49-F238E27FC236}">
                <a16:creationId xmlns:a16="http://schemas.microsoft.com/office/drawing/2014/main" id="{CFA690FB-B211-0B19-9D1C-F8727E1050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431" y="4455585"/>
            <a:ext cx="2817325" cy="1879684"/>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126" name="Picture 6" descr="Image result for oils spills ecuador amazon">
            <a:extLst>
              <a:ext uri="{FF2B5EF4-FFF2-40B4-BE49-F238E27FC236}">
                <a16:creationId xmlns:a16="http://schemas.microsoft.com/office/drawing/2014/main" id="{18F018EB-42F6-8DE2-0631-2B217A05C1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431" y="2375035"/>
            <a:ext cx="2817325" cy="1946923"/>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861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2FA0C-1355-C223-7098-237CE96F729A}"/>
              </a:ext>
            </a:extLst>
          </p:cNvPr>
          <p:cNvSpPr>
            <a:spLocks noGrp="1"/>
          </p:cNvSpPr>
          <p:nvPr>
            <p:ph type="title"/>
          </p:nvPr>
        </p:nvSpPr>
        <p:spPr>
          <a:xfrm>
            <a:off x="342640" y="0"/>
            <a:ext cx="5181659" cy="1325563"/>
          </a:xfrm>
        </p:spPr>
        <p:txBody>
          <a:bodyPr>
            <a:normAutofit/>
          </a:bodyPr>
          <a:lstStyle/>
          <a:p>
            <a:r>
              <a:rPr lang="en-CA" sz="2800" b="1" dirty="0">
                <a:solidFill>
                  <a:schemeClr val="accent6">
                    <a:lumMod val="75000"/>
                  </a:schemeClr>
                </a:solidFill>
                <a:latin typeface="Aptos" panose="020B0004020202020204" pitchFamily="34" charset="0"/>
              </a:rPr>
              <a:t>Financial debt crisis and ecological debt</a:t>
            </a:r>
          </a:p>
        </p:txBody>
      </p:sp>
      <p:sp>
        <p:nvSpPr>
          <p:cNvPr id="3" name="Content Placeholder 2">
            <a:extLst>
              <a:ext uri="{FF2B5EF4-FFF2-40B4-BE49-F238E27FC236}">
                <a16:creationId xmlns:a16="http://schemas.microsoft.com/office/drawing/2014/main" id="{1FF9CE17-D136-638D-6EB8-5F3D1DBF02D2}"/>
              </a:ext>
            </a:extLst>
          </p:cNvPr>
          <p:cNvSpPr>
            <a:spLocks noGrp="1"/>
          </p:cNvSpPr>
          <p:nvPr>
            <p:ph sz="half" idx="1"/>
          </p:nvPr>
        </p:nvSpPr>
        <p:spPr>
          <a:xfrm>
            <a:off x="439058" y="1252802"/>
            <a:ext cx="5181659" cy="4864631"/>
          </a:xfrm>
        </p:spPr>
        <p:txBody>
          <a:bodyPr>
            <a:noAutofit/>
          </a:bodyPr>
          <a:lstStyle/>
          <a:p>
            <a:pPr marL="0" indent="0">
              <a:buNone/>
            </a:pPr>
            <a:r>
              <a:rPr lang="en-US" sz="2000" b="1" dirty="0">
                <a:latin typeface="Aptos" panose="020B0004020202020204" pitchFamily="34" charset="0"/>
              </a:rPr>
              <a:t>Predatory Lending: Trapping Communities in Debt Colonies</a:t>
            </a:r>
            <a:endParaRPr lang="en-CA" sz="2000" b="1" dirty="0">
              <a:latin typeface="Aptos" panose="020B0004020202020204" pitchFamily="34" charset="0"/>
            </a:endParaRPr>
          </a:p>
          <a:p>
            <a:pPr marL="0" indent="0">
              <a:buNone/>
            </a:pPr>
            <a:r>
              <a:rPr lang="en-US" sz="1800" dirty="0">
                <a:latin typeface="Aptos" panose="020B0004020202020204" pitchFamily="34" charset="0"/>
              </a:rPr>
              <a:t>Global South countries expected to deplete natural resources to pay financial debt, while Global North does not face the ramifications of the climate crisis.</a:t>
            </a:r>
            <a:endParaRPr lang="en-CA" sz="1800" dirty="0">
              <a:latin typeface="Aptos" panose="020B0004020202020204" pitchFamily="34" charset="0"/>
            </a:endParaRPr>
          </a:p>
          <a:p>
            <a:pPr marL="0" indent="0">
              <a:buNone/>
            </a:pPr>
            <a:r>
              <a:rPr lang="en-CA" sz="1800" dirty="0">
                <a:latin typeface="Aptos" panose="020B0004020202020204" pitchFamily="34" charset="0"/>
              </a:rPr>
              <a:t>- Structural Adjustment Programs in the 1980’s</a:t>
            </a:r>
          </a:p>
          <a:p>
            <a:pPr marL="0" indent="0">
              <a:buNone/>
            </a:pPr>
            <a:r>
              <a:rPr lang="en-CA" sz="1800" dirty="0">
                <a:latin typeface="Aptos" panose="020B0004020202020204" pitchFamily="34" charset="0"/>
              </a:rPr>
              <a:t>- Honduras: $11.8 Billion on external debt and additional loans for hurricane recovery</a:t>
            </a:r>
          </a:p>
          <a:p>
            <a:pPr marL="0" indent="0">
              <a:buNone/>
            </a:pPr>
            <a:r>
              <a:rPr lang="en-CA" sz="1800" dirty="0">
                <a:latin typeface="Aptos" panose="020B0004020202020204" pitchFamily="34" charset="0"/>
              </a:rPr>
              <a:t>- Higher interest rates for developing countries, unable to negotiate terms</a:t>
            </a:r>
          </a:p>
          <a:p>
            <a:pPr marL="0" indent="0">
              <a:buNone/>
            </a:pPr>
            <a:r>
              <a:rPr lang="en-CA" sz="2000" b="1" dirty="0">
                <a:latin typeface="Aptos" panose="020B0004020202020204" pitchFamily="34" charset="0"/>
              </a:rPr>
              <a:t>Canada’s responsibility: $8.63 billion in bilateral loans to developing countries                                 				</a:t>
            </a:r>
            <a:r>
              <a:rPr lang="en-CA" sz="1800" dirty="0">
                <a:latin typeface="Aptos" panose="020B0004020202020204" pitchFamily="34" charset="0"/>
              </a:rPr>
              <a:t>							</a:t>
            </a:r>
            <a:r>
              <a:rPr lang="en-CA" sz="1200" dirty="0">
                <a:latin typeface="Aptos" panose="020B0004020202020204" pitchFamily="34" charset="0"/>
              </a:rPr>
              <a:t>										</a:t>
            </a:r>
          </a:p>
          <a:p>
            <a:pPr marL="0" indent="0">
              <a:buNone/>
            </a:pPr>
            <a:endParaRPr lang="en-CA" sz="1200" dirty="0">
              <a:latin typeface="Aptos" panose="020B0004020202020204" pitchFamily="34" charset="0"/>
            </a:endParaRPr>
          </a:p>
          <a:p>
            <a:pPr marL="0" indent="0">
              <a:buNone/>
            </a:pPr>
            <a:endParaRPr lang="en-CA" sz="1200" dirty="0">
              <a:latin typeface="Aptos" panose="020B0004020202020204" pitchFamily="34" charset="0"/>
            </a:endParaRPr>
          </a:p>
          <a:p>
            <a:pPr marL="0" indent="0">
              <a:buNone/>
            </a:pPr>
            <a:endParaRPr lang="en-CA" sz="1200" dirty="0">
              <a:latin typeface="Aptos" panose="020B0004020202020204" pitchFamily="34" charset="0"/>
            </a:endParaRPr>
          </a:p>
          <a:p>
            <a:pPr marL="0" indent="0">
              <a:buNone/>
            </a:pPr>
            <a:endParaRPr lang="en-CA" sz="1200" dirty="0">
              <a:latin typeface="Aptos" panose="020B0004020202020204" pitchFamily="34" charset="0"/>
            </a:endParaRPr>
          </a:p>
          <a:p>
            <a:pPr marL="0" indent="0">
              <a:buNone/>
            </a:pPr>
            <a:endParaRPr lang="en-CA" sz="1200" dirty="0">
              <a:latin typeface="Aptos" panose="020B0004020202020204" pitchFamily="34" charset="0"/>
            </a:endParaRPr>
          </a:p>
          <a:p>
            <a:pPr marL="0" indent="0">
              <a:buNone/>
            </a:pPr>
            <a:r>
              <a:rPr lang="en-CA" sz="1200" dirty="0">
                <a:latin typeface="Aptos" panose="020B0004020202020204" pitchFamily="34" charset="0"/>
              </a:rPr>
              <a:t>										</a:t>
            </a:r>
            <a:endParaRPr lang="en-CA" dirty="0"/>
          </a:p>
          <a:p>
            <a:pPr marL="0" indent="0">
              <a:buNone/>
            </a:pPr>
            <a:endParaRPr lang="en-CA" dirty="0"/>
          </a:p>
          <a:p>
            <a:pPr marL="0" indent="0">
              <a:buNone/>
            </a:pPr>
            <a:endParaRPr lang="en-CA" dirty="0"/>
          </a:p>
        </p:txBody>
      </p:sp>
      <p:sp>
        <p:nvSpPr>
          <p:cNvPr id="4" name="Title 1">
            <a:extLst>
              <a:ext uri="{FF2B5EF4-FFF2-40B4-BE49-F238E27FC236}">
                <a16:creationId xmlns:a16="http://schemas.microsoft.com/office/drawing/2014/main" id="{A1A3A754-7A38-0360-E471-665F9423BC19}"/>
              </a:ext>
            </a:extLst>
          </p:cNvPr>
          <p:cNvSpPr txBox="1">
            <a:spLocks/>
          </p:cNvSpPr>
          <p:nvPr/>
        </p:nvSpPr>
        <p:spPr>
          <a:xfrm>
            <a:off x="5902914" y="-1"/>
            <a:ext cx="600052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b="1" dirty="0">
                <a:solidFill>
                  <a:schemeClr val="accent6">
                    <a:lumMod val="75000"/>
                  </a:schemeClr>
                </a:solidFill>
                <a:latin typeface="Aptos" panose="020B0004020202020204" pitchFamily="34" charset="0"/>
              </a:rPr>
              <a:t>Crise de la dette financière et dette écologique</a:t>
            </a:r>
            <a:endParaRPr lang="en-CA" sz="2800" b="1" dirty="0">
              <a:solidFill>
                <a:schemeClr val="accent6">
                  <a:lumMod val="75000"/>
                </a:schemeClr>
              </a:solidFill>
              <a:latin typeface="Aptos" panose="020B0004020202020204" pitchFamily="34" charset="0"/>
            </a:endParaRPr>
          </a:p>
        </p:txBody>
      </p:sp>
      <p:sp>
        <p:nvSpPr>
          <p:cNvPr id="10" name="TextBox 9">
            <a:extLst>
              <a:ext uri="{FF2B5EF4-FFF2-40B4-BE49-F238E27FC236}">
                <a16:creationId xmlns:a16="http://schemas.microsoft.com/office/drawing/2014/main" id="{0662C19E-C3BD-DD38-C88F-08B912971147}"/>
              </a:ext>
            </a:extLst>
          </p:cNvPr>
          <p:cNvSpPr txBox="1"/>
          <p:nvPr/>
        </p:nvSpPr>
        <p:spPr>
          <a:xfrm>
            <a:off x="5999332" y="1252802"/>
            <a:ext cx="6097190" cy="4339650"/>
          </a:xfrm>
          <a:prstGeom prst="rect">
            <a:avLst/>
          </a:prstGeom>
          <a:noFill/>
        </p:spPr>
        <p:txBody>
          <a:bodyPr wrap="square">
            <a:spAutoFit/>
          </a:bodyPr>
          <a:lstStyle/>
          <a:p>
            <a:r>
              <a:rPr lang="en-CA" sz="2000" b="1" dirty="0"/>
              <a:t>Le prêt </a:t>
            </a:r>
            <a:r>
              <a:rPr lang="en-CA" sz="2000" b="1" dirty="0" err="1"/>
              <a:t>prédateur</a:t>
            </a:r>
            <a:r>
              <a:rPr lang="en-CA" sz="2000" b="1" dirty="0"/>
              <a:t> : Des </a:t>
            </a:r>
            <a:r>
              <a:rPr lang="en-CA" sz="2000" b="1" dirty="0" err="1"/>
              <a:t>communautés</a:t>
            </a:r>
            <a:r>
              <a:rPr lang="en-CA" sz="2000" b="1" dirty="0"/>
              <a:t> </a:t>
            </a:r>
            <a:r>
              <a:rPr lang="en-CA" sz="2000" b="1" dirty="0" err="1"/>
              <a:t>piégées</a:t>
            </a:r>
            <a:r>
              <a:rPr lang="en-CA" sz="2000" b="1" dirty="0"/>
              <a:t> dans des colonies de la </a:t>
            </a:r>
            <a:r>
              <a:rPr lang="en-CA" sz="2000" b="1" dirty="0" err="1"/>
              <a:t>dette</a:t>
            </a:r>
            <a:endParaRPr lang="en-CA" sz="2000" b="1" dirty="0"/>
          </a:p>
          <a:p>
            <a:endParaRPr lang="en-CA" sz="1000" b="1" dirty="0"/>
          </a:p>
          <a:p>
            <a:r>
              <a:rPr lang="en-CA" dirty="0"/>
              <a:t>Les pays du Sud </a:t>
            </a:r>
            <a:r>
              <a:rPr lang="en-CA" dirty="0" err="1"/>
              <a:t>sont</a:t>
            </a:r>
            <a:r>
              <a:rPr lang="en-CA" dirty="0"/>
              <a:t> </a:t>
            </a:r>
            <a:r>
              <a:rPr lang="en-CA" dirty="0" err="1"/>
              <a:t>censés</a:t>
            </a:r>
            <a:r>
              <a:rPr lang="en-CA" dirty="0"/>
              <a:t> </a:t>
            </a:r>
            <a:r>
              <a:rPr lang="en-CA" dirty="0" err="1"/>
              <a:t>épuiser</a:t>
            </a:r>
            <a:r>
              <a:rPr lang="en-CA" dirty="0"/>
              <a:t> </a:t>
            </a:r>
            <a:r>
              <a:rPr lang="en-CA" dirty="0" err="1"/>
              <a:t>leurs</a:t>
            </a:r>
            <a:r>
              <a:rPr lang="en-CA" dirty="0"/>
              <a:t> </a:t>
            </a:r>
            <a:r>
              <a:rPr lang="en-CA" dirty="0" err="1"/>
              <a:t>ressources</a:t>
            </a:r>
            <a:r>
              <a:rPr lang="en-CA" dirty="0"/>
              <a:t> </a:t>
            </a:r>
            <a:r>
              <a:rPr lang="en-CA" dirty="0" err="1"/>
              <a:t>naturelles</a:t>
            </a:r>
            <a:r>
              <a:rPr lang="en-CA" dirty="0"/>
              <a:t> pour payer </a:t>
            </a:r>
            <a:r>
              <a:rPr lang="en-CA" dirty="0" err="1"/>
              <a:t>leur</a:t>
            </a:r>
            <a:r>
              <a:rPr lang="en-CA" dirty="0"/>
              <a:t> </a:t>
            </a:r>
            <a:r>
              <a:rPr lang="en-CA" dirty="0" err="1"/>
              <a:t>dette</a:t>
            </a:r>
            <a:r>
              <a:rPr lang="en-CA" dirty="0"/>
              <a:t> financière, </a:t>
            </a:r>
            <a:r>
              <a:rPr lang="en-CA" dirty="0" err="1"/>
              <a:t>tandis</a:t>
            </a:r>
            <a:r>
              <a:rPr lang="en-CA" dirty="0"/>
              <a:t> que le Nord </a:t>
            </a:r>
            <a:r>
              <a:rPr lang="en-CA" dirty="0" err="1"/>
              <a:t>n'est</a:t>
            </a:r>
            <a:r>
              <a:rPr lang="en-CA" dirty="0"/>
              <a:t> pas </a:t>
            </a:r>
            <a:r>
              <a:rPr lang="en-CA" dirty="0" err="1"/>
              <a:t>confronté</a:t>
            </a:r>
            <a:r>
              <a:rPr lang="en-CA" dirty="0"/>
              <a:t> aux ramifications de la crise </a:t>
            </a:r>
            <a:r>
              <a:rPr lang="en-CA" dirty="0" err="1"/>
              <a:t>climatique</a:t>
            </a:r>
            <a:r>
              <a:rPr lang="en-CA" dirty="0"/>
              <a:t>.</a:t>
            </a:r>
          </a:p>
          <a:p>
            <a:endParaRPr lang="en-CA" sz="1000" dirty="0"/>
          </a:p>
          <a:p>
            <a:pPr marL="285750" indent="-285750">
              <a:buFontTx/>
              <a:buChar char="-"/>
            </a:pPr>
            <a:r>
              <a:rPr lang="en-CA" dirty="0"/>
              <a:t>Programmes </a:t>
            </a:r>
            <a:r>
              <a:rPr lang="en-CA" dirty="0" err="1"/>
              <a:t>d'ajustement</a:t>
            </a:r>
            <a:r>
              <a:rPr lang="en-CA" dirty="0"/>
              <a:t> </a:t>
            </a:r>
            <a:r>
              <a:rPr lang="en-CA" dirty="0" err="1"/>
              <a:t>structurel</a:t>
            </a:r>
            <a:r>
              <a:rPr lang="en-CA" dirty="0"/>
              <a:t> dans les </a:t>
            </a:r>
            <a:r>
              <a:rPr lang="en-CA" dirty="0" err="1"/>
              <a:t>années</a:t>
            </a:r>
            <a:r>
              <a:rPr lang="en-CA" dirty="0"/>
              <a:t> 1980</a:t>
            </a:r>
          </a:p>
          <a:p>
            <a:pPr marL="285750" indent="-285750">
              <a:buFontTx/>
              <a:buChar char="-"/>
            </a:pPr>
            <a:r>
              <a:rPr lang="en-CA" dirty="0"/>
              <a:t>Honduras : 11,8 milliards de dollars pour la </a:t>
            </a:r>
            <a:r>
              <a:rPr lang="en-CA" dirty="0" err="1"/>
              <a:t>dette</a:t>
            </a:r>
            <a:r>
              <a:rPr lang="en-CA" dirty="0"/>
              <a:t> </a:t>
            </a:r>
            <a:r>
              <a:rPr lang="en-CA" dirty="0" err="1"/>
              <a:t>extérieure</a:t>
            </a:r>
            <a:r>
              <a:rPr lang="en-CA" dirty="0"/>
              <a:t> et des </a:t>
            </a:r>
            <a:r>
              <a:rPr lang="en-CA" dirty="0" err="1"/>
              <a:t>prêts</a:t>
            </a:r>
            <a:r>
              <a:rPr lang="en-CA" dirty="0"/>
              <a:t> </a:t>
            </a:r>
            <a:r>
              <a:rPr lang="en-CA" dirty="0" err="1"/>
              <a:t>supplémentaires</a:t>
            </a:r>
            <a:r>
              <a:rPr lang="en-CA" dirty="0"/>
              <a:t> pour la reconstruction après le passage d'un </a:t>
            </a:r>
            <a:r>
              <a:rPr lang="en-CA" dirty="0" err="1"/>
              <a:t>ouragan</a:t>
            </a:r>
            <a:endParaRPr lang="en-CA" dirty="0"/>
          </a:p>
          <a:p>
            <a:pPr marL="285750" indent="-285750">
              <a:buFontTx/>
              <a:buChar char="-"/>
            </a:pPr>
            <a:r>
              <a:rPr lang="en-CA" dirty="0" err="1"/>
              <a:t>Taux</a:t>
            </a:r>
            <a:r>
              <a:rPr lang="en-CA" dirty="0"/>
              <a:t> </a:t>
            </a:r>
            <a:r>
              <a:rPr lang="en-CA" dirty="0" err="1"/>
              <a:t>d'intérêt</a:t>
            </a:r>
            <a:r>
              <a:rPr lang="en-CA" dirty="0"/>
              <a:t> plus </a:t>
            </a:r>
            <a:r>
              <a:rPr lang="en-CA" dirty="0" err="1"/>
              <a:t>élevés</a:t>
            </a:r>
            <a:r>
              <a:rPr lang="en-CA" dirty="0"/>
              <a:t> pour les pays </a:t>
            </a:r>
            <a:r>
              <a:rPr lang="en-CA" dirty="0" err="1"/>
              <a:t>en</a:t>
            </a:r>
            <a:r>
              <a:rPr lang="en-CA" dirty="0"/>
              <a:t> </a:t>
            </a:r>
            <a:r>
              <a:rPr lang="en-CA" dirty="0" err="1"/>
              <a:t>développement</a:t>
            </a:r>
            <a:r>
              <a:rPr lang="en-CA" dirty="0"/>
              <a:t>, incapables de </a:t>
            </a:r>
            <a:r>
              <a:rPr lang="en-CA" dirty="0" err="1"/>
              <a:t>négocier</a:t>
            </a:r>
            <a:r>
              <a:rPr lang="en-CA" dirty="0"/>
              <a:t> les conditions.</a:t>
            </a:r>
          </a:p>
          <a:p>
            <a:endParaRPr lang="en-CA" sz="1000" b="1" dirty="0"/>
          </a:p>
          <a:p>
            <a:r>
              <a:rPr lang="en-CA" sz="2000" b="1" dirty="0" err="1"/>
              <a:t>Responsabilité</a:t>
            </a:r>
            <a:r>
              <a:rPr lang="en-CA" sz="2000" b="1" dirty="0"/>
              <a:t> du Canada : 8,63 milliards de dollars de </a:t>
            </a:r>
            <a:r>
              <a:rPr lang="en-CA" sz="2000" b="1" dirty="0" err="1"/>
              <a:t>prêts</a:t>
            </a:r>
            <a:r>
              <a:rPr lang="en-CA" sz="2000" b="1" dirty="0"/>
              <a:t> </a:t>
            </a:r>
            <a:r>
              <a:rPr lang="en-CA" sz="2000" b="1" dirty="0" err="1"/>
              <a:t>bilatéraux</a:t>
            </a:r>
            <a:r>
              <a:rPr lang="en-CA" sz="2000" b="1" dirty="0"/>
              <a:t> aux pays </a:t>
            </a:r>
            <a:r>
              <a:rPr lang="en-CA" sz="2000" b="1" dirty="0" err="1"/>
              <a:t>en</a:t>
            </a:r>
            <a:r>
              <a:rPr lang="en-CA" sz="2000" b="1" dirty="0"/>
              <a:t> </a:t>
            </a:r>
            <a:r>
              <a:rPr lang="en-CA" sz="2000" b="1" dirty="0" err="1"/>
              <a:t>développement</a:t>
            </a:r>
            <a:r>
              <a:rPr lang="en-CA" sz="2000" b="1" dirty="0"/>
              <a:t>.                            </a:t>
            </a:r>
          </a:p>
        </p:txBody>
      </p:sp>
    </p:spTree>
    <p:extLst>
      <p:ext uri="{BB962C8B-B14F-4D97-AF65-F5344CB8AC3E}">
        <p14:creationId xmlns:p14="http://schemas.microsoft.com/office/powerpoint/2010/main" val="3332612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B0546-60E9-C609-4379-D56DE275F574}"/>
              </a:ext>
            </a:extLst>
          </p:cNvPr>
          <p:cNvSpPr>
            <a:spLocks noGrp="1"/>
          </p:cNvSpPr>
          <p:nvPr>
            <p:ph type="title"/>
          </p:nvPr>
        </p:nvSpPr>
        <p:spPr>
          <a:xfrm>
            <a:off x="450739" y="195262"/>
            <a:ext cx="4477603" cy="1325563"/>
          </a:xfrm>
        </p:spPr>
        <p:txBody>
          <a:bodyPr>
            <a:normAutofit/>
          </a:bodyPr>
          <a:lstStyle/>
          <a:p>
            <a:r>
              <a:rPr lang="en-CA" sz="2800" b="1" dirty="0">
                <a:solidFill>
                  <a:schemeClr val="accent6">
                    <a:lumMod val="75000"/>
                  </a:schemeClr>
                </a:solidFill>
                <a:latin typeface="+mn-lt"/>
              </a:rPr>
              <a:t>Ecological Debt means…</a:t>
            </a:r>
          </a:p>
        </p:txBody>
      </p:sp>
      <p:sp>
        <p:nvSpPr>
          <p:cNvPr id="3" name="Content Placeholder 2">
            <a:extLst>
              <a:ext uri="{FF2B5EF4-FFF2-40B4-BE49-F238E27FC236}">
                <a16:creationId xmlns:a16="http://schemas.microsoft.com/office/drawing/2014/main" id="{0A32E941-2FFF-00B1-D8B6-932C63C0C50F}"/>
              </a:ext>
            </a:extLst>
          </p:cNvPr>
          <p:cNvSpPr>
            <a:spLocks noGrp="1"/>
          </p:cNvSpPr>
          <p:nvPr>
            <p:ph sz="half" idx="1"/>
          </p:nvPr>
        </p:nvSpPr>
        <p:spPr>
          <a:xfrm>
            <a:off x="821268" y="1520825"/>
            <a:ext cx="3211646" cy="4351338"/>
          </a:xfrm>
        </p:spPr>
        <p:txBody>
          <a:bodyPr>
            <a:normAutofit/>
          </a:bodyPr>
          <a:lstStyle/>
          <a:p>
            <a:pPr marL="514350" indent="-514350">
              <a:buAutoNum type="arabicPeriod"/>
            </a:pPr>
            <a:r>
              <a:rPr lang="en-CA" sz="1800" dirty="0"/>
              <a:t>An extractive economic system that benefit the Global North.</a:t>
            </a:r>
          </a:p>
          <a:p>
            <a:pPr marL="514350" indent="-514350">
              <a:buAutoNum type="arabicPeriod"/>
            </a:pPr>
            <a:r>
              <a:rPr lang="en-US" sz="1800" dirty="0"/>
              <a:t>An economic system that hurts the Global South through the exploitation of their natural and financial resources, forcing further depletion to repay debt.</a:t>
            </a:r>
            <a:endParaRPr lang="en-CA" sz="1800" dirty="0"/>
          </a:p>
          <a:p>
            <a:pPr marL="514350" indent="-514350">
              <a:buAutoNum type="arabicPeriod"/>
            </a:pPr>
            <a:r>
              <a:rPr lang="en-CA" sz="1800" dirty="0"/>
              <a:t>While the Global North is not facing the same ramifications of the climate crisis.</a:t>
            </a:r>
          </a:p>
        </p:txBody>
      </p:sp>
      <p:pic>
        <p:nvPicPr>
          <p:cNvPr id="6146" name="Picture 2" descr="Image result for Ecological Crisis">
            <a:extLst>
              <a:ext uri="{FF2B5EF4-FFF2-40B4-BE49-F238E27FC236}">
                <a16:creationId xmlns:a16="http://schemas.microsoft.com/office/drawing/2014/main" id="{CE1C7DDB-FD28-155A-1489-3440F26EF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206" y="1651334"/>
            <a:ext cx="3732537" cy="2955302"/>
          </a:xfrm>
          <a:prstGeom prst="rect">
            <a:avLst/>
          </a:prstGeom>
          <a:ln w="1905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3E4D5E8-081B-C52D-E243-63021D87B0BF}"/>
              </a:ext>
            </a:extLst>
          </p:cNvPr>
          <p:cNvSpPr txBox="1"/>
          <p:nvPr/>
        </p:nvSpPr>
        <p:spPr>
          <a:xfrm>
            <a:off x="7397293" y="482127"/>
            <a:ext cx="6097136" cy="523220"/>
          </a:xfrm>
          <a:prstGeom prst="rect">
            <a:avLst/>
          </a:prstGeom>
          <a:noFill/>
        </p:spPr>
        <p:txBody>
          <a:bodyPr wrap="square">
            <a:spAutoFit/>
          </a:bodyPr>
          <a:lstStyle/>
          <a:p>
            <a:r>
              <a:rPr lang="en-CA" sz="2800" b="1" dirty="0">
                <a:solidFill>
                  <a:schemeClr val="accent6">
                    <a:lumMod val="75000"/>
                  </a:schemeClr>
                </a:solidFill>
              </a:rPr>
              <a:t>La </a:t>
            </a:r>
            <a:r>
              <a:rPr lang="en-CA" sz="2800" b="1" dirty="0" err="1">
                <a:solidFill>
                  <a:schemeClr val="accent6">
                    <a:lumMod val="75000"/>
                  </a:schemeClr>
                </a:solidFill>
              </a:rPr>
              <a:t>dette</a:t>
            </a:r>
            <a:r>
              <a:rPr lang="en-CA" sz="2800" b="1" dirty="0">
                <a:solidFill>
                  <a:schemeClr val="accent6">
                    <a:lumMod val="75000"/>
                  </a:schemeClr>
                </a:solidFill>
              </a:rPr>
              <a:t> </a:t>
            </a:r>
            <a:r>
              <a:rPr lang="en-CA" sz="2800" b="1" dirty="0" err="1">
                <a:solidFill>
                  <a:schemeClr val="accent6">
                    <a:lumMod val="75000"/>
                  </a:schemeClr>
                </a:solidFill>
              </a:rPr>
              <a:t>écologique</a:t>
            </a:r>
            <a:r>
              <a:rPr lang="en-CA" sz="2800" b="1" dirty="0">
                <a:solidFill>
                  <a:schemeClr val="accent6">
                    <a:lumMod val="75000"/>
                  </a:schemeClr>
                </a:solidFill>
              </a:rPr>
              <a:t>, </a:t>
            </a:r>
            <a:r>
              <a:rPr lang="en-CA" sz="2800" b="1" dirty="0" err="1">
                <a:solidFill>
                  <a:schemeClr val="accent6">
                    <a:lumMod val="75000"/>
                  </a:schemeClr>
                </a:solidFill>
              </a:rPr>
              <a:t>c’est</a:t>
            </a:r>
            <a:r>
              <a:rPr lang="en-CA" sz="2800" b="1" dirty="0">
                <a:solidFill>
                  <a:schemeClr val="accent6">
                    <a:lumMod val="75000"/>
                  </a:schemeClr>
                </a:solidFill>
              </a:rPr>
              <a:t>...</a:t>
            </a:r>
            <a:endParaRPr lang="en-CA" sz="2800" b="1" dirty="0"/>
          </a:p>
        </p:txBody>
      </p:sp>
      <p:sp>
        <p:nvSpPr>
          <p:cNvPr id="9" name="TextBox 8">
            <a:extLst>
              <a:ext uri="{FF2B5EF4-FFF2-40B4-BE49-F238E27FC236}">
                <a16:creationId xmlns:a16="http://schemas.microsoft.com/office/drawing/2014/main" id="{97C725BB-5BC8-08CB-D769-01E1E0CE6BF0}"/>
              </a:ext>
            </a:extLst>
          </p:cNvPr>
          <p:cNvSpPr txBox="1"/>
          <p:nvPr/>
        </p:nvSpPr>
        <p:spPr>
          <a:xfrm>
            <a:off x="7995185" y="1339932"/>
            <a:ext cx="3523269" cy="3970318"/>
          </a:xfrm>
          <a:prstGeom prst="rect">
            <a:avLst/>
          </a:prstGeom>
          <a:noFill/>
        </p:spPr>
        <p:txBody>
          <a:bodyPr wrap="square">
            <a:spAutoFit/>
          </a:bodyPr>
          <a:lstStyle/>
          <a:p>
            <a:pPr marL="342900" indent="-342900">
              <a:buAutoNum type="arabicPeriod"/>
            </a:pPr>
            <a:r>
              <a:rPr lang="en-CA" dirty="0"/>
              <a:t>Un </a:t>
            </a:r>
            <a:r>
              <a:rPr lang="en-CA" dirty="0" err="1"/>
              <a:t>système</a:t>
            </a:r>
            <a:r>
              <a:rPr lang="en-CA" dirty="0"/>
              <a:t> </a:t>
            </a:r>
            <a:r>
              <a:rPr lang="en-CA" dirty="0" err="1"/>
              <a:t>économique</a:t>
            </a:r>
            <a:r>
              <a:rPr lang="en-CA" dirty="0"/>
              <a:t> </a:t>
            </a:r>
            <a:r>
              <a:rPr lang="en-CA" dirty="0" err="1"/>
              <a:t>extractif</a:t>
            </a:r>
            <a:r>
              <a:rPr lang="en-CA" dirty="0"/>
              <a:t> qui </a:t>
            </a:r>
            <a:r>
              <a:rPr lang="en-CA" dirty="0" err="1"/>
              <a:t>profite</a:t>
            </a:r>
            <a:r>
              <a:rPr lang="en-CA" dirty="0"/>
              <a:t> aux pays du Nord.</a:t>
            </a:r>
          </a:p>
          <a:p>
            <a:pPr marL="342900" indent="-342900">
              <a:buAutoNum type="arabicPeriod"/>
            </a:pPr>
            <a:r>
              <a:rPr lang="en-CA" dirty="0"/>
              <a:t>Un </a:t>
            </a:r>
            <a:r>
              <a:rPr lang="en-CA" dirty="0" err="1"/>
              <a:t>système</a:t>
            </a:r>
            <a:r>
              <a:rPr lang="en-CA" dirty="0"/>
              <a:t> </a:t>
            </a:r>
            <a:r>
              <a:rPr lang="en-CA" dirty="0" err="1"/>
              <a:t>économique</a:t>
            </a:r>
            <a:r>
              <a:rPr lang="en-CA" dirty="0"/>
              <a:t> qui nuit aux pays du Sud par </a:t>
            </a:r>
            <a:r>
              <a:rPr lang="en-CA" dirty="0" err="1"/>
              <a:t>l'exploitation</a:t>
            </a:r>
            <a:r>
              <a:rPr lang="en-CA" dirty="0"/>
              <a:t> de </a:t>
            </a:r>
            <a:r>
              <a:rPr lang="en-CA" dirty="0" err="1"/>
              <a:t>leurs</a:t>
            </a:r>
            <a:r>
              <a:rPr lang="en-CA" dirty="0"/>
              <a:t> </a:t>
            </a:r>
            <a:r>
              <a:rPr lang="en-CA" dirty="0" err="1"/>
              <a:t>ressources</a:t>
            </a:r>
            <a:r>
              <a:rPr lang="en-CA" dirty="0"/>
              <a:t> </a:t>
            </a:r>
            <a:r>
              <a:rPr lang="en-CA" dirty="0" err="1"/>
              <a:t>naturelles</a:t>
            </a:r>
            <a:r>
              <a:rPr lang="en-CA" dirty="0"/>
              <a:t> et </a:t>
            </a:r>
            <a:r>
              <a:rPr lang="en-CA" dirty="0" err="1"/>
              <a:t>financières</a:t>
            </a:r>
            <a:r>
              <a:rPr lang="en-CA" dirty="0"/>
              <a:t>, les </a:t>
            </a:r>
            <a:r>
              <a:rPr lang="en-CA" dirty="0" err="1"/>
              <a:t>obligeant</a:t>
            </a:r>
            <a:r>
              <a:rPr lang="en-CA" dirty="0"/>
              <a:t> à les </a:t>
            </a:r>
            <a:r>
              <a:rPr lang="en-CA" dirty="0" err="1"/>
              <a:t>épuiser</a:t>
            </a:r>
            <a:r>
              <a:rPr lang="en-CA" dirty="0"/>
              <a:t> </a:t>
            </a:r>
            <a:r>
              <a:rPr lang="en-CA" dirty="0" err="1"/>
              <a:t>davantage</a:t>
            </a:r>
            <a:r>
              <a:rPr lang="en-CA" dirty="0"/>
              <a:t> pour </a:t>
            </a:r>
            <a:r>
              <a:rPr lang="en-CA" dirty="0" err="1"/>
              <a:t>rembourser</a:t>
            </a:r>
            <a:r>
              <a:rPr lang="en-CA" dirty="0"/>
              <a:t> </a:t>
            </a:r>
            <a:r>
              <a:rPr lang="en-CA" dirty="0" err="1"/>
              <a:t>leur</a:t>
            </a:r>
            <a:r>
              <a:rPr lang="en-CA" dirty="0"/>
              <a:t> </a:t>
            </a:r>
            <a:r>
              <a:rPr lang="en-CA" dirty="0" err="1"/>
              <a:t>dette</a:t>
            </a:r>
            <a:r>
              <a:rPr lang="en-CA" dirty="0"/>
              <a:t>.</a:t>
            </a:r>
          </a:p>
          <a:p>
            <a:pPr marL="342900" indent="-342900">
              <a:buAutoNum type="arabicPeriod"/>
            </a:pPr>
            <a:r>
              <a:rPr lang="fr-FR" dirty="0"/>
              <a:t>Alors que le Nord n’est pas confronté aux mêmes ramifications de la crise climatique.</a:t>
            </a:r>
            <a:endParaRPr lang="en-CA" dirty="0"/>
          </a:p>
        </p:txBody>
      </p:sp>
    </p:spTree>
    <p:extLst>
      <p:ext uri="{BB962C8B-B14F-4D97-AF65-F5344CB8AC3E}">
        <p14:creationId xmlns:p14="http://schemas.microsoft.com/office/powerpoint/2010/main" val="2386133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46CF6-CD37-CA3E-8F77-544E5094D1A0}"/>
              </a:ext>
            </a:extLst>
          </p:cNvPr>
          <p:cNvSpPr>
            <a:spLocks noGrp="1"/>
          </p:cNvSpPr>
          <p:nvPr>
            <p:ph type="title"/>
          </p:nvPr>
        </p:nvSpPr>
        <p:spPr>
          <a:xfrm>
            <a:off x="277016" y="-175782"/>
            <a:ext cx="5818984" cy="965200"/>
          </a:xfrm>
        </p:spPr>
        <p:txBody>
          <a:bodyPr anchor="b">
            <a:normAutofit fontScale="90000"/>
          </a:bodyPr>
          <a:lstStyle/>
          <a:p>
            <a:r>
              <a:rPr lang="en-CA" b="1" dirty="0">
                <a:solidFill>
                  <a:schemeClr val="accent6">
                    <a:lumMod val="75000"/>
                  </a:schemeClr>
                </a:solidFill>
                <a:latin typeface="Aptos" panose="020B0004020202020204" pitchFamily="34" charset="0"/>
              </a:rPr>
              <a:t>There’s hope in what we can do!</a:t>
            </a:r>
          </a:p>
        </p:txBody>
      </p:sp>
      <p:pic>
        <p:nvPicPr>
          <p:cNvPr id="6" name="Content Placeholder 5" descr="A group of people holding up a leaf&#10;&#10;AI-generated content may be incorrect.">
            <a:extLst>
              <a:ext uri="{FF2B5EF4-FFF2-40B4-BE49-F238E27FC236}">
                <a16:creationId xmlns:a16="http://schemas.microsoft.com/office/drawing/2014/main" id="{26ADB3F3-E94B-4699-9992-3DAE699BF1CB}"/>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1382" r="24160"/>
          <a:stretch/>
        </p:blipFill>
        <p:spPr>
          <a:xfrm>
            <a:off x="7434318" y="1298029"/>
            <a:ext cx="4228183" cy="3338612"/>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3" name="Content Placeholder 2">
            <a:extLst>
              <a:ext uri="{FF2B5EF4-FFF2-40B4-BE49-F238E27FC236}">
                <a16:creationId xmlns:a16="http://schemas.microsoft.com/office/drawing/2014/main" id="{E2A1CF65-0225-4916-119B-FEEAB1CF218A}"/>
              </a:ext>
            </a:extLst>
          </p:cNvPr>
          <p:cNvSpPr>
            <a:spLocks noGrp="1"/>
          </p:cNvSpPr>
          <p:nvPr>
            <p:ph type="body" sz="half" idx="2"/>
          </p:nvPr>
        </p:nvSpPr>
        <p:spPr>
          <a:xfrm>
            <a:off x="277015" y="881566"/>
            <a:ext cx="6777873" cy="2438400"/>
          </a:xfrm>
        </p:spPr>
        <p:txBody>
          <a:bodyPr>
            <a:normAutofit/>
          </a:bodyPr>
          <a:lstStyle/>
          <a:p>
            <a:pPr>
              <a:spcAft>
                <a:spcPts val="800"/>
              </a:spcAft>
              <a:buNone/>
            </a:pPr>
            <a:r>
              <a:rPr lang="en-CA" sz="1800" kern="100" dirty="0">
                <a:solidFill>
                  <a:schemeClr val="tx1">
                    <a:lumMod val="95000"/>
                    <a:lumOff val="5000"/>
                  </a:schemeClr>
                </a:solidFill>
                <a:effectLst/>
                <a:latin typeface="Aptos" panose="020B0004020202020204" pitchFamily="34" charset="0"/>
              </a:rPr>
              <a:t>ORCIE’s efforts to </a:t>
            </a:r>
            <a:r>
              <a:rPr lang="en-CA" sz="1800" kern="100" dirty="0">
                <a:solidFill>
                  <a:schemeClr val="tx1">
                    <a:lumMod val="95000"/>
                    <a:lumOff val="5000"/>
                  </a:schemeClr>
                </a:solidFill>
                <a:latin typeface="Aptos" panose="020B0004020202020204" pitchFamily="34" charset="0"/>
              </a:rPr>
              <a:t>s</a:t>
            </a:r>
            <a:r>
              <a:rPr lang="en-CA" sz="1800" kern="100" dirty="0">
                <a:solidFill>
                  <a:schemeClr val="tx1">
                    <a:lumMod val="95000"/>
                    <a:lumOff val="5000"/>
                  </a:schemeClr>
                </a:solidFill>
                <a:effectLst/>
                <a:latin typeface="Aptos" panose="020B0004020202020204" pitchFamily="34" charset="0"/>
              </a:rPr>
              <a:t>upport </a:t>
            </a:r>
            <a:r>
              <a:rPr lang="en-CA" sz="1800" kern="100" dirty="0">
                <a:solidFill>
                  <a:schemeClr val="tx1">
                    <a:lumMod val="95000"/>
                    <a:lumOff val="5000"/>
                  </a:schemeClr>
                </a:solidFill>
                <a:latin typeface="Aptos" panose="020B0004020202020204" pitchFamily="34" charset="0"/>
              </a:rPr>
              <a:t>the</a:t>
            </a:r>
            <a:r>
              <a:rPr lang="en-CA" sz="1800" kern="100" dirty="0">
                <a:solidFill>
                  <a:schemeClr val="tx1">
                    <a:lumMod val="95000"/>
                    <a:lumOff val="5000"/>
                  </a:schemeClr>
                </a:solidFill>
                <a:effectLst/>
                <a:latin typeface="Aptos" panose="020B0004020202020204" pitchFamily="34" charset="0"/>
              </a:rPr>
              <a:t> </a:t>
            </a:r>
            <a:r>
              <a:rPr lang="en-CA" sz="1800" b="1" kern="100" dirty="0">
                <a:solidFill>
                  <a:schemeClr val="tx1">
                    <a:lumMod val="95000"/>
                    <a:lumOff val="5000"/>
                  </a:schemeClr>
                </a:solidFill>
                <a:effectLst/>
                <a:latin typeface="Aptos" panose="020B0004020202020204" pitchFamily="34" charset="0"/>
              </a:rPr>
              <a:t>Turn Debt into Hope </a:t>
            </a:r>
            <a:r>
              <a:rPr lang="en-CA" sz="1800" kern="100" dirty="0">
                <a:solidFill>
                  <a:schemeClr val="tx1">
                    <a:lumMod val="95000"/>
                    <a:lumOff val="5000"/>
                  </a:schemeClr>
                </a:solidFill>
                <a:effectLst/>
                <a:latin typeface="Aptos" panose="020B0004020202020204" pitchFamily="34" charset="0"/>
              </a:rPr>
              <a:t>Campaign: </a:t>
            </a:r>
          </a:p>
          <a:p>
            <a:pPr marL="742950" lvl="1" indent="-285750">
              <a:buSzPts val="1000"/>
              <a:buFont typeface="Courier New" panose="02070309020205020404" pitchFamily="49" charset="0"/>
              <a:buChar char="o"/>
              <a:tabLst>
                <a:tab pos="914400" algn="l"/>
              </a:tabLst>
            </a:pPr>
            <a:r>
              <a:rPr lang="en-CA" sz="1800" kern="100" dirty="0">
                <a:solidFill>
                  <a:schemeClr val="tx1">
                    <a:lumMod val="95000"/>
                    <a:lumOff val="5000"/>
                  </a:schemeClr>
                </a:solidFill>
                <a:effectLst/>
                <a:latin typeface="Aptos" panose="020B0004020202020204" pitchFamily="34" charset="0"/>
              </a:rPr>
              <a:t>Education &amp; </a:t>
            </a:r>
            <a:r>
              <a:rPr lang="en-CA" sz="1800" kern="100" dirty="0">
                <a:solidFill>
                  <a:schemeClr val="tx1">
                    <a:lumMod val="95000"/>
                    <a:lumOff val="5000"/>
                  </a:schemeClr>
                </a:solidFill>
                <a:latin typeface="Aptos" panose="020B0004020202020204" pitchFamily="34" charset="0"/>
              </a:rPr>
              <a:t>a</a:t>
            </a:r>
            <a:r>
              <a:rPr lang="en-CA" sz="1800" kern="100" dirty="0">
                <a:solidFill>
                  <a:schemeClr val="tx1">
                    <a:lumMod val="95000"/>
                    <a:lumOff val="5000"/>
                  </a:schemeClr>
                </a:solidFill>
                <a:effectLst/>
                <a:latin typeface="Aptos" panose="020B0004020202020204" pitchFamily="34" charset="0"/>
              </a:rPr>
              <a:t>wareness raising</a:t>
            </a:r>
          </a:p>
          <a:p>
            <a:pPr marL="742950" lvl="1" indent="-285750">
              <a:buSzPts val="1000"/>
              <a:buFont typeface="Courier New" panose="02070309020205020404" pitchFamily="49" charset="0"/>
              <a:buChar char="o"/>
              <a:tabLst>
                <a:tab pos="914400" algn="l"/>
              </a:tabLst>
            </a:pPr>
            <a:r>
              <a:rPr lang="en-CA" sz="1800" kern="100" dirty="0">
                <a:solidFill>
                  <a:schemeClr val="tx1">
                    <a:lumMod val="95000"/>
                    <a:lumOff val="5000"/>
                  </a:schemeClr>
                </a:solidFill>
                <a:effectLst/>
                <a:latin typeface="Aptos" panose="020B0004020202020204" pitchFamily="34" charset="0"/>
              </a:rPr>
              <a:t>Advocacy on the Hill in Canada</a:t>
            </a:r>
          </a:p>
          <a:p>
            <a:pPr marL="742950" lvl="1" indent="-285750">
              <a:buSzPts val="1000"/>
              <a:buFont typeface="Courier New" panose="02070309020205020404" pitchFamily="49" charset="0"/>
              <a:buChar char="o"/>
              <a:tabLst>
                <a:tab pos="914400" algn="l"/>
              </a:tabLst>
            </a:pPr>
            <a:r>
              <a:rPr lang="en-CA" sz="1800" kern="100" dirty="0">
                <a:solidFill>
                  <a:schemeClr val="tx1">
                    <a:lumMod val="95000"/>
                    <a:lumOff val="5000"/>
                  </a:schemeClr>
                </a:solidFill>
                <a:effectLst/>
                <a:latin typeface="Aptos" panose="020B0004020202020204" pitchFamily="34" charset="0"/>
              </a:rPr>
              <a:t>Advocacy on international climate finance</a:t>
            </a:r>
          </a:p>
          <a:p>
            <a:pPr marL="742950" lvl="1" indent="-285750">
              <a:buSzPts val="1000"/>
              <a:buFont typeface="Courier New" panose="02070309020205020404" pitchFamily="49" charset="0"/>
              <a:buChar char="o"/>
              <a:tabLst>
                <a:tab pos="914400" algn="l"/>
              </a:tabLst>
            </a:pPr>
            <a:r>
              <a:rPr lang="en-CA" sz="1800" kern="100" dirty="0">
                <a:solidFill>
                  <a:schemeClr val="tx1">
                    <a:lumMod val="95000"/>
                    <a:lumOff val="5000"/>
                  </a:schemeClr>
                </a:solidFill>
                <a:effectLst/>
                <a:latin typeface="Aptos" panose="020B0004020202020204" pitchFamily="34" charset="0"/>
              </a:rPr>
              <a:t>Promoting an Integral Ecology lens on the Economy</a:t>
            </a:r>
          </a:p>
          <a:p>
            <a:pPr>
              <a:spcAft>
                <a:spcPts val="800"/>
              </a:spcAft>
            </a:pPr>
            <a:endParaRPr lang="en-CA" kern="100" dirty="0">
              <a:effectLst/>
            </a:endParaRPr>
          </a:p>
          <a:p>
            <a:endParaRPr lang="en-CA" dirty="0"/>
          </a:p>
        </p:txBody>
      </p:sp>
      <p:pic>
        <p:nvPicPr>
          <p:cNvPr id="7" name="Picture 6" descr="A green plant with black text&#10;&#10;AI-generated content may be incorrect.">
            <a:extLst>
              <a:ext uri="{FF2B5EF4-FFF2-40B4-BE49-F238E27FC236}">
                <a16:creationId xmlns:a16="http://schemas.microsoft.com/office/drawing/2014/main" id="{D9A68547-E90E-AA63-387F-CE6B6474ED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0201" y="211283"/>
            <a:ext cx="2416415" cy="866889"/>
          </a:xfrm>
          <a:prstGeom prst="rect">
            <a:avLst/>
          </a:prstGeom>
        </p:spPr>
      </p:pic>
      <p:sp>
        <p:nvSpPr>
          <p:cNvPr id="4" name="Rectangle 3">
            <a:extLst>
              <a:ext uri="{FF2B5EF4-FFF2-40B4-BE49-F238E27FC236}">
                <a16:creationId xmlns:a16="http://schemas.microsoft.com/office/drawing/2014/main" id="{0C837794-46B1-259D-F746-8C34976D949F}"/>
              </a:ext>
            </a:extLst>
          </p:cNvPr>
          <p:cNvSpPr/>
          <p:nvPr/>
        </p:nvSpPr>
        <p:spPr>
          <a:xfrm>
            <a:off x="209835" y="3198167"/>
            <a:ext cx="6946004" cy="461665"/>
          </a:xfrm>
          <a:prstGeom prst="rect">
            <a:avLst/>
          </a:prstGeom>
        </p:spPr>
        <p:txBody>
          <a:bodyPr wrap="none">
            <a:spAutoFit/>
          </a:bodyPr>
          <a:lstStyle/>
          <a:p>
            <a:r>
              <a:rPr lang="en-CA" sz="2400" b="1" dirty="0">
                <a:solidFill>
                  <a:schemeClr val="accent6">
                    <a:lumMod val="75000"/>
                  </a:schemeClr>
                </a:solidFill>
                <a:latin typeface="Aptos" panose="020B0004020202020204" pitchFamily="34" charset="0"/>
              </a:rPr>
              <a:t>Il y a de </a:t>
            </a:r>
            <a:r>
              <a:rPr lang="en-CA" sz="2400" b="1" dirty="0" err="1">
                <a:solidFill>
                  <a:schemeClr val="accent6">
                    <a:lumMod val="75000"/>
                  </a:schemeClr>
                </a:solidFill>
                <a:latin typeface="Aptos" panose="020B0004020202020204" pitchFamily="34" charset="0"/>
              </a:rPr>
              <a:t>l’espoir</a:t>
            </a:r>
            <a:r>
              <a:rPr lang="en-CA" sz="2400" b="1" dirty="0">
                <a:solidFill>
                  <a:schemeClr val="accent6">
                    <a:lumMod val="75000"/>
                  </a:schemeClr>
                </a:solidFill>
                <a:latin typeface="Aptos" panose="020B0004020202020204" pitchFamily="34" charset="0"/>
              </a:rPr>
              <a:t> dans </a:t>
            </a:r>
            <a:r>
              <a:rPr lang="en-CA" sz="2400" b="1" dirty="0" err="1">
                <a:solidFill>
                  <a:schemeClr val="accent6">
                    <a:lumMod val="75000"/>
                  </a:schemeClr>
                </a:solidFill>
                <a:latin typeface="Aptos" panose="020B0004020202020204" pitchFamily="34" charset="0"/>
              </a:rPr>
              <a:t>ce</a:t>
            </a:r>
            <a:r>
              <a:rPr lang="en-CA" sz="2400" b="1" dirty="0">
                <a:solidFill>
                  <a:schemeClr val="accent6">
                    <a:lumMod val="75000"/>
                  </a:schemeClr>
                </a:solidFill>
                <a:latin typeface="Aptos" panose="020B0004020202020204" pitchFamily="34" charset="0"/>
              </a:rPr>
              <a:t> que nous </a:t>
            </a:r>
            <a:r>
              <a:rPr lang="en-CA" sz="2400" b="1" dirty="0" err="1">
                <a:solidFill>
                  <a:schemeClr val="accent6">
                    <a:lumMod val="75000"/>
                  </a:schemeClr>
                </a:solidFill>
                <a:latin typeface="Aptos" panose="020B0004020202020204" pitchFamily="34" charset="0"/>
              </a:rPr>
              <a:t>pouvons</a:t>
            </a:r>
            <a:r>
              <a:rPr lang="en-CA" sz="2400" b="1" dirty="0">
                <a:solidFill>
                  <a:schemeClr val="accent6">
                    <a:lumMod val="75000"/>
                  </a:schemeClr>
                </a:solidFill>
                <a:latin typeface="Aptos" panose="020B0004020202020204" pitchFamily="34" charset="0"/>
              </a:rPr>
              <a:t> faire !</a:t>
            </a:r>
          </a:p>
        </p:txBody>
      </p:sp>
      <p:sp>
        <p:nvSpPr>
          <p:cNvPr id="9" name="TextBox 8">
            <a:extLst>
              <a:ext uri="{FF2B5EF4-FFF2-40B4-BE49-F238E27FC236}">
                <a16:creationId xmlns:a16="http://schemas.microsoft.com/office/drawing/2014/main" id="{E6CBD64C-9CE1-375C-F2E1-F3A660CBD3D7}"/>
              </a:ext>
            </a:extLst>
          </p:cNvPr>
          <p:cNvSpPr txBox="1"/>
          <p:nvPr/>
        </p:nvSpPr>
        <p:spPr>
          <a:xfrm>
            <a:off x="93830" y="3769737"/>
            <a:ext cx="8354598" cy="1733808"/>
          </a:xfrm>
          <a:prstGeom prst="rect">
            <a:avLst/>
          </a:prstGeom>
          <a:noFill/>
        </p:spPr>
        <p:txBody>
          <a:bodyPr wrap="square">
            <a:spAutoFit/>
          </a:bodyPr>
          <a:lstStyle/>
          <a:p>
            <a:pPr>
              <a:spcAft>
                <a:spcPts val="500"/>
              </a:spcAft>
            </a:pPr>
            <a:r>
              <a:rPr lang="en-CA" dirty="0">
                <a:solidFill>
                  <a:schemeClr val="tx1">
                    <a:lumMod val="95000"/>
                    <a:lumOff val="5000"/>
                  </a:schemeClr>
                </a:solidFill>
              </a:rPr>
              <a:t>Les efforts BCRÉI pour </a:t>
            </a:r>
            <a:r>
              <a:rPr lang="en-CA" dirty="0" err="1">
                <a:solidFill>
                  <a:schemeClr val="tx1">
                    <a:lumMod val="95000"/>
                    <a:lumOff val="5000"/>
                  </a:schemeClr>
                </a:solidFill>
              </a:rPr>
              <a:t>soutenir</a:t>
            </a:r>
            <a:r>
              <a:rPr lang="en-CA" dirty="0">
                <a:solidFill>
                  <a:schemeClr val="tx1">
                    <a:lumMod val="95000"/>
                    <a:lumOff val="5000"/>
                  </a:schemeClr>
                </a:solidFill>
              </a:rPr>
              <a:t> </a:t>
            </a:r>
            <a:r>
              <a:rPr lang="en-CA" b="1" dirty="0">
                <a:solidFill>
                  <a:schemeClr val="tx1">
                    <a:lumMod val="95000"/>
                    <a:lumOff val="5000"/>
                  </a:schemeClr>
                </a:solidFill>
              </a:rPr>
              <a:t>Transformer la </a:t>
            </a:r>
            <a:r>
              <a:rPr lang="en-CA" b="1" dirty="0" err="1">
                <a:solidFill>
                  <a:schemeClr val="tx1">
                    <a:lumMod val="95000"/>
                    <a:lumOff val="5000"/>
                  </a:schemeClr>
                </a:solidFill>
              </a:rPr>
              <a:t>dette</a:t>
            </a:r>
            <a:r>
              <a:rPr lang="en-CA" b="1" dirty="0">
                <a:solidFill>
                  <a:schemeClr val="tx1">
                    <a:lumMod val="95000"/>
                    <a:lumOff val="5000"/>
                  </a:schemeClr>
                </a:solidFill>
              </a:rPr>
              <a:t> </a:t>
            </a:r>
            <a:r>
              <a:rPr lang="en-CA" b="1" dirty="0" err="1">
                <a:solidFill>
                  <a:schemeClr val="tx1">
                    <a:lumMod val="95000"/>
                    <a:lumOff val="5000"/>
                  </a:schemeClr>
                </a:solidFill>
              </a:rPr>
              <a:t>en</a:t>
            </a:r>
            <a:r>
              <a:rPr lang="en-CA" b="1" dirty="0">
                <a:solidFill>
                  <a:schemeClr val="tx1">
                    <a:lumMod val="95000"/>
                    <a:lumOff val="5000"/>
                  </a:schemeClr>
                </a:solidFill>
              </a:rPr>
              <a:t> </a:t>
            </a:r>
            <a:r>
              <a:rPr lang="en-CA" b="1" dirty="0" err="1">
                <a:solidFill>
                  <a:schemeClr val="tx1">
                    <a:lumMod val="95000"/>
                    <a:lumOff val="5000"/>
                  </a:schemeClr>
                </a:solidFill>
              </a:rPr>
              <a:t>espoir</a:t>
            </a:r>
            <a:r>
              <a:rPr lang="en-CA" b="1" dirty="0">
                <a:solidFill>
                  <a:schemeClr val="tx1">
                    <a:lumMod val="95000"/>
                    <a:lumOff val="5000"/>
                  </a:schemeClr>
                </a:solidFill>
              </a:rPr>
              <a:t> </a:t>
            </a:r>
            <a:r>
              <a:rPr lang="en-CA" dirty="0">
                <a:solidFill>
                  <a:schemeClr val="tx1">
                    <a:lumMod val="95000"/>
                    <a:lumOff val="5000"/>
                  </a:schemeClr>
                </a:solidFill>
              </a:rPr>
              <a:t>: </a:t>
            </a:r>
          </a:p>
          <a:p>
            <a:pPr marL="742950" lvl="1" indent="-285750">
              <a:spcAft>
                <a:spcPts val="500"/>
              </a:spcAft>
              <a:buFont typeface="Arial" panose="020B0604020202020204" pitchFamily="34" charset="0"/>
              <a:buChar char="•"/>
            </a:pPr>
            <a:r>
              <a:rPr lang="en-CA" dirty="0" err="1">
                <a:solidFill>
                  <a:schemeClr val="tx1">
                    <a:lumMod val="95000"/>
                    <a:lumOff val="5000"/>
                  </a:schemeClr>
                </a:solidFill>
              </a:rPr>
              <a:t>Éducation</a:t>
            </a:r>
            <a:r>
              <a:rPr lang="en-CA" dirty="0">
                <a:solidFill>
                  <a:schemeClr val="tx1">
                    <a:lumMod val="95000"/>
                    <a:lumOff val="5000"/>
                  </a:schemeClr>
                </a:solidFill>
              </a:rPr>
              <a:t> et sensibilization</a:t>
            </a:r>
          </a:p>
          <a:p>
            <a:pPr marL="742950" lvl="1" indent="-285750">
              <a:spcAft>
                <a:spcPts val="500"/>
              </a:spcAft>
              <a:buFont typeface="Arial" panose="020B0604020202020204" pitchFamily="34" charset="0"/>
              <a:buChar char="•"/>
            </a:pPr>
            <a:r>
              <a:rPr lang="en-CA" dirty="0">
                <a:solidFill>
                  <a:schemeClr val="tx1">
                    <a:lumMod val="95000"/>
                    <a:lumOff val="5000"/>
                  </a:schemeClr>
                </a:solidFill>
              </a:rPr>
              <a:t>Plaidoyer sur la Colline au Canada</a:t>
            </a:r>
          </a:p>
          <a:p>
            <a:pPr marL="742950" lvl="1" indent="-285750">
              <a:spcAft>
                <a:spcPts val="500"/>
              </a:spcAft>
              <a:buFont typeface="Arial" panose="020B0604020202020204" pitchFamily="34" charset="0"/>
              <a:buChar char="•"/>
            </a:pPr>
            <a:r>
              <a:rPr lang="en-CA" dirty="0">
                <a:solidFill>
                  <a:schemeClr val="tx1">
                    <a:lumMod val="95000"/>
                    <a:lumOff val="5000"/>
                  </a:schemeClr>
                </a:solidFill>
              </a:rPr>
              <a:t>Plaidoyer sur le </a:t>
            </a:r>
            <a:r>
              <a:rPr lang="en-CA" dirty="0" err="1">
                <a:solidFill>
                  <a:schemeClr val="tx1">
                    <a:lumMod val="95000"/>
                    <a:lumOff val="5000"/>
                  </a:schemeClr>
                </a:solidFill>
              </a:rPr>
              <a:t>financement</a:t>
            </a:r>
            <a:r>
              <a:rPr lang="en-CA" dirty="0">
                <a:solidFill>
                  <a:schemeClr val="tx1">
                    <a:lumMod val="95000"/>
                    <a:lumOff val="5000"/>
                  </a:schemeClr>
                </a:solidFill>
              </a:rPr>
              <a:t> international du </a:t>
            </a:r>
            <a:r>
              <a:rPr lang="en-CA" dirty="0" err="1">
                <a:solidFill>
                  <a:schemeClr val="tx1">
                    <a:lumMod val="95000"/>
                    <a:lumOff val="5000"/>
                  </a:schemeClr>
                </a:solidFill>
              </a:rPr>
              <a:t>climat</a:t>
            </a:r>
            <a:endParaRPr lang="en-CA" dirty="0">
              <a:solidFill>
                <a:schemeClr val="tx1">
                  <a:lumMod val="95000"/>
                  <a:lumOff val="5000"/>
                </a:schemeClr>
              </a:solidFill>
            </a:endParaRPr>
          </a:p>
          <a:p>
            <a:pPr marL="742950" lvl="1" indent="-285750">
              <a:spcAft>
                <a:spcPts val="500"/>
              </a:spcAft>
              <a:buFont typeface="Arial" panose="020B0604020202020204" pitchFamily="34" charset="0"/>
              <a:buChar char="•"/>
            </a:pPr>
            <a:r>
              <a:rPr lang="en-CA" dirty="0">
                <a:solidFill>
                  <a:schemeClr val="tx1">
                    <a:lumMod val="95000"/>
                    <a:lumOff val="5000"/>
                  </a:schemeClr>
                </a:solidFill>
              </a:rPr>
              <a:t>Promotion </a:t>
            </a:r>
            <a:r>
              <a:rPr lang="en-CA" dirty="0" err="1">
                <a:solidFill>
                  <a:schemeClr val="tx1">
                    <a:lumMod val="95000"/>
                    <a:lumOff val="5000"/>
                  </a:schemeClr>
                </a:solidFill>
              </a:rPr>
              <a:t>d'une</a:t>
            </a:r>
            <a:r>
              <a:rPr lang="en-CA" dirty="0">
                <a:solidFill>
                  <a:schemeClr val="tx1">
                    <a:lumMod val="95000"/>
                    <a:lumOff val="5000"/>
                  </a:schemeClr>
                </a:solidFill>
              </a:rPr>
              <a:t> vision </a:t>
            </a:r>
            <a:r>
              <a:rPr lang="en-CA" dirty="0" err="1">
                <a:solidFill>
                  <a:schemeClr val="tx1">
                    <a:lumMod val="95000"/>
                    <a:lumOff val="5000"/>
                  </a:schemeClr>
                </a:solidFill>
              </a:rPr>
              <a:t>écologique</a:t>
            </a:r>
            <a:r>
              <a:rPr lang="en-CA" dirty="0">
                <a:solidFill>
                  <a:schemeClr val="tx1">
                    <a:lumMod val="95000"/>
                    <a:lumOff val="5000"/>
                  </a:schemeClr>
                </a:solidFill>
              </a:rPr>
              <a:t> </a:t>
            </a:r>
            <a:r>
              <a:rPr lang="en-CA" dirty="0" err="1">
                <a:solidFill>
                  <a:schemeClr val="tx1">
                    <a:lumMod val="95000"/>
                    <a:lumOff val="5000"/>
                  </a:schemeClr>
                </a:solidFill>
              </a:rPr>
              <a:t>intégrale</a:t>
            </a:r>
            <a:r>
              <a:rPr lang="en-CA" dirty="0">
                <a:solidFill>
                  <a:schemeClr val="tx1">
                    <a:lumMod val="95000"/>
                    <a:lumOff val="5000"/>
                  </a:schemeClr>
                </a:solidFill>
              </a:rPr>
              <a:t> de </a:t>
            </a:r>
            <a:r>
              <a:rPr lang="en-CA" dirty="0" err="1">
                <a:solidFill>
                  <a:schemeClr val="tx1">
                    <a:lumMod val="95000"/>
                    <a:lumOff val="5000"/>
                  </a:schemeClr>
                </a:solidFill>
              </a:rPr>
              <a:t>l'économie</a:t>
            </a:r>
            <a:endParaRPr lang="en-CA" dirty="0">
              <a:solidFill>
                <a:schemeClr val="tx1">
                  <a:lumMod val="95000"/>
                  <a:lumOff val="5000"/>
                </a:schemeClr>
              </a:solidFill>
            </a:endParaRPr>
          </a:p>
        </p:txBody>
      </p:sp>
    </p:spTree>
    <p:extLst>
      <p:ext uri="{BB962C8B-B14F-4D97-AF65-F5344CB8AC3E}">
        <p14:creationId xmlns:p14="http://schemas.microsoft.com/office/powerpoint/2010/main" val="3302732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A8B0F07-D516-D661-F31E-B0075562F698}"/>
              </a:ext>
            </a:extLst>
          </p:cNvPr>
          <p:cNvSpPr>
            <a:spLocks noGrp="1"/>
          </p:cNvSpPr>
          <p:nvPr>
            <p:ph type="title" idx="4294967295"/>
          </p:nvPr>
        </p:nvSpPr>
        <p:spPr>
          <a:xfrm>
            <a:off x="898604" y="286587"/>
            <a:ext cx="7886700" cy="557213"/>
          </a:xfrm>
        </p:spPr>
        <p:txBody>
          <a:bodyPr>
            <a:normAutofit/>
          </a:bodyPr>
          <a:lstStyle/>
          <a:p>
            <a:r>
              <a:rPr lang="en-CA" sz="2800" dirty="0">
                <a:solidFill>
                  <a:srgbClr val="E9483E"/>
                </a:solidFill>
                <a:latin typeface="Aharoni" panose="02010803020104030203" pitchFamily="2" charset="-79"/>
                <a:cs typeface="Aharoni" panose="02010803020104030203" pitchFamily="2" charset="-79"/>
              </a:rPr>
              <a:t>Mute</a:t>
            </a:r>
            <a:endParaRPr lang="en-CA" sz="2800" dirty="0">
              <a:solidFill>
                <a:srgbClr val="E9483E"/>
              </a:solidFill>
            </a:endParaRPr>
          </a:p>
        </p:txBody>
      </p:sp>
      <p:sp>
        <p:nvSpPr>
          <p:cNvPr id="9" name="Content Placeholder 2">
            <a:extLst>
              <a:ext uri="{FF2B5EF4-FFF2-40B4-BE49-F238E27FC236}">
                <a16:creationId xmlns:a16="http://schemas.microsoft.com/office/drawing/2014/main" id="{951D7B11-6143-696E-2320-31940F845248}"/>
              </a:ext>
            </a:extLst>
          </p:cNvPr>
          <p:cNvSpPr>
            <a:spLocks noGrp="1"/>
          </p:cNvSpPr>
          <p:nvPr>
            <p:ph idx="4294967295"/>
          </p:nvPr>
        </p:nvSpPr>
        <p:spPr>
          <a:xfrm>
            <a:off x="2076893" y="2508665"/>
            <a:ext cx="4318000" cy="1093787"/>
          </a:xfrm>
        </p:spPr>
        <p:txBody>
          <a:bodyPr>
            <a:noAutofit/>
          </a:bodyPr>
          <a:lstStyle/>
          <a:p>
            <a:pPr marL="0" indent="0">
              <a:lnSpc>
                <a:spcPct val="70000"/>
              </a:lnSpc>
              <a:buNone/>
            </a:pPr>
            <a:r>
              <a:rPr lang="en-CA" sz="2000" dirty="0"/>
              <a:t>This session is being recorded and will be circulated and posted after the event.</a:t>
            </a:r>
          </a:p>
        </p:txBody>
      </p:sp>
      <p:sp>
        <p:nvSpPr>
          <p:cNvPr id="10" name="Title 1">
            <a:extLst>
              <a:ext uri="{FF2B5EF4-FFF2-40B4-BE49-F238E27FC236}">
                <a16:creationId xmlns:a16="http://schemas.microsoft.com/office/drawing/2014/main" id="{65F735A2-98D5-D879-D830-B4FDA17BEDAB}"/>
              </a:ext>
            </a:extLst>
          </p:cNvPr>
          <p:cNvSpPr txBox="1">
            <a:spLocks/>
          </p:cNvSpPr>
          <p:nvPr/>
        </p:nvSpPr>
        <p:spPr>
          <a:xfrm>
            <a:off x="975105" y="2056692"/>
            <a:ext cx="7886700" cy="5698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2800" b="0" i="0" u="none" strike="noStrike" kern="1200" cap="none" spc="0" normalizeH="0" baseline="0" noProof="0" dirty="0">
                <a:ln>
                  <a:noFill/>
                </a:ln>
                <a:solidFill>
                  <a:srgbClr val="40BEE6"/>
                </a:solidFill>
                <a:effectLst/>
                <a:uLnTx/>
                <a:uFillTx/>
                <a:latin typeface="Aharoni" panose="02010803020104030203" pitchFamily="2" charset="-79"/>
                <a:ea typeface="+mj-ea"/>
                <a:cs typeface="Aharoni" panose="02010803020104030203" pitchFamily="2" charset="-79"/>
              </a:rPr>
              <a:t>Recordings</a:t>
            </a:r>
            <a:endParaRPr kumimoji="0" lang="en-CA" sz="2800" b="0" i="0" u="none" strike="noStrike" kern="1200" cap="none" spc="0" normalizeH="0" baseline="0" noProof="0" dirty="0">
              <a:ln>
                <a:noFill/>
              </a:ln>
              <a:solidFill>
                <a:srgbClr val="40BEE6"/>
              </a:solidFill>
              <a:effectLst/>
              <a:uLnTx/>
              <a:uFillTx/>
              <a:latin typeface="Calibri Light" panose="020F0302020204030204"/>
              <a:ea typeface="+mj-ea"/>
              <a:cs typeface="+mj-cs"/>
            </a:endParaRPr>
          </a:p>
        </p:txBody>
      </p:sp>
      <p:sp>
        <p:nvSpPr>
          <p:cNvPr id="11" name="Content Placeholder 2">
            <a:extLst>
              <a:ext uri="{FF2B5EF4-FFF2-40B4-BE49-F238E27FC236}">
                <a16:creationId xmlns:a16="http://schemas.microsoft.com/office/drawing/2014/main" id="{6830A2EF-32E4-C998-378B-88765BD5BDF7}"/>
              </a:ext>
            </a:extLst>
          </p:cNvPr>
          <p:cNvSpPr txBox="1">
            <a:spLocks/>
          </p:cNvSpPr>
          <p:nvPr/>
        </p:nvSpPr>
        <p:spPr>
          <a:xfrm>
            <a:off x="2024677" y="997012"/>
            <a:ext cx="4018314" cy="10596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Please keep yourself muted to respect our speakers and their contributions to the agenda.</a:t>
            </a:r>
            <a:endPar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43DB7CA3-B99B-6C1B-7AD7-3DD4FC08D0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101" y="2462077"/>
            <a:ext cx="917359" cy="917359"/>
          </a:xfrm>
          <a:prstGeom prst="rect">
            <a:avLst/>
          </a:prstGeom>
        </p:spPr>
      </p:pic>
      <p:sp>
        <p:nvSpPr>
          <p:cNvPr id="13" name="Title 1">
            <a:extLst>
              <a:ext uri="{FF2B5EF4-FFF2-40B4-BE49-F238E27FC236}">
                <a16:creationId xmlns:a16="http://schemas.microsoft.com/office/drawing/2014/main" id="{7B0DAE2D-E803-2044-F116-FEBF2F68E6FF}"/>
              </a:ext>
            </a:extLst>
          </p:cNvPr>
          <p:cNvSpPr txBox="1">
            <a:spLocks/>
          </p:cNvSpPr>
          <p:nvPr/>
        </p:nvSpPr>
        <p:spPr>
          <a:xfrm>
            <a:off x="975106" y="3577597"/>
            <a:ext cx="3170931" cy="6268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2800" b="0" i="0" u="none" strike="noStrike" kern="1200" cap="none" spc="0" normalizeH="0" baseline="0" noProof="0" dirty="0">
                <a:ln>
                  <a:noFill/>
                </a:ln>
                <a:solidFill>
                  <a:srgbClr val="E8C801"/>
                </a:solidFill>
                <a:effectLst/>
                <a:uLnTx/>
                <a:uFillTx/>
                <a:latin typeface="Aharoni" panose="02010803020104030203" pitchFamily="2" charset="-79"/>
                <a:ea typeface="+mj-ea"/>
                <a:cs typeface="Aharoni" panose="02010803020104030203" pitchFamily="2" charset="-79"/>
              </a:rPr>
              <a:t>Chat Function</a:t>
            </a:r>
          </a:p>
        </p:txBody>
      </p:sp>
      <p:sp>
        <p:nvSpPr>
          <p:cNvPr id="14" name="Content Placeholder 2">
            <a:extLst>
              <a:ext uri="{FF2B5EF4-FFF2-40B4-BE49-F238E27FC236}">
                <a16:creationId xmlns:a16="http://schemas.microsoft.com/office/drawing/2014/main" id="{86CDF92B-9C8A-E200-82F0-6FEC63F4D9F3}"/>
              </a:ext>
            </a:extLst>
          </p:cNvPr>
          <p:cNvSpPr txBox="1">
            <a:spLocks/>
          </p:cNvSpPr>
          <p:nvPr/>
        </p:nvSpPr>
        <p:spPr>
          <a:xfrm>
            <a:off x="2024677" y="4280829"/>
            <a:ext cx="3745134" cy="5087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rPr>
              <a:t>The chat function will be disabled during portions of tonight’s event.</a:t>
            </a:r>
          </a:p>
        </p:txBody>
      </p:sp>
      <p:pic>
        <p:nvPicPr>
          <p:cNvPr id="15" name="Picture 14" descr="Icon&#10;&#10;Description automatically generated">
            <a:extLst>
              <a:ext uri="{FF2B5EF4-FFF2-40B4-BE49-F238E27FC236}">
                <a16:creationId xmlns:a16="http://schemas.microsoft.com/office/drawing/2014/main" id="{AB2E8EE7-2DFE-21DA-2ED1-9142E21B7C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346" y="4224275"/>
            <a:ext cx="621871" cy="621871"/>
          </a:xfrm>
          <a:prstGeom prst="rect">
            <a:avLst/>
          </a:prstGeom>
        </p:spPr>
      </p:pic>
      <p:pic>
        <p:nvPicPr>
          <p:cNvPr id="16" name="Picture 15" descr="Shape&#10;&#10;Description automatically generated with low confidence">
            <a:extLst>
              <a:ext uri="{FF2B5EF4-FFF2-40B4-BE49-F238E27FC236}">
                <a16:creationId xmlns:a16="http://schemas.microsoft.com/office/drawing/2014/main" id="{199272D9-CF01-DCA2-245F-306F47E64C01}"/>
              </a:ext>
            </a:extLst>
          </p:cNvPr>
          <p:cNvPicPr>
            <a:picLocks noChangeAspect="1"/>
          </p:cNvPicPr>
          <p:nvPr/>
        </p:nvPicPr>
        <p:blipFill rotWithShape="1">
          <a:blip r:embed="rId4">
            <a:extLst>
              <a:ext uri="{28A0092B-C50C-407E-A947-70E740481C1C}">
                <a14:useLocalDpi xmlns:a14="http://schemas.microsoft.com/office/drawing/2010/main" val="0"/>
              </a:ext>
            </a:extLst>
          </a:blip>
          <a:srcRect l="14567" r="15674" b="14792"/>
          <a:stretch/>
        </p:blipFill>
        <p:spPr>
          <a:xfrm>
            <a:off x="898604" y="927443"/>
            <a:ext cx="764354" cy="933634"/>
          </a:xfrm>
          <a:prstGeom prst="rect">
            <a:avLst/>
          </a:prstGeom>
        </p:spPr>
      </p:pic>
      <p:sp>
        <p:nvSpPr>
          <p:cNvPr id="2" name="Content Placeholder 2">
            <a:extLst>
              <a:ext uri="{FF2B5EF4-FFF2-40B4-BE49-F238E27FC236}">
                <a16:creationId xmlns:a16="http://schemas.microsoft.com/office/drawing/2014/main" id="{7B7AA0B1-69C2-4313-7D60-61894D6AE13B}"/>
              </a:ext>
            </a:extLst>
          </p:cNvPr>
          <p:cNvSpPr txBox="1">
            <a:spLocks/>
          </p:cNvSpPr>
          <p:nvPr/>
        </p:nvSpPr>
        <p:spPr>
          <a:xfrm>
            <a:off x="7091868" y="1023180"/>
            <a:ext cx="4836822" cy="10335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Veuillez rester silencieux afin de respecter nos panelistes et leurs contributions à l'ordre du jour.</a:t>
            </a:r>
            <a:endPar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8AE4F9B-6995-46A2-CB7A-61C7CDBE9F9C}"/>
              </a:ext>
            </a:extLst>
          </p:cNvPr>
          <p:cNvSpPr txBox="1">
            <a:spLocks/>
          </p:cNvSpPr>
          <p:nvPr/>
        </p:nvSpPr>
        <p:spPr>
          <a:xfrm>
            <a:off x="7091868" y="2541695"/>
            <a:ext cx="4316867" cy="7157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Cette session est enregistrée et sera diffusée et partagée après l'événement.</a:t>
            </a:r>
            <a:endPar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0BCE4919-BE55-3B61-FDDF-56337BF8E559}"/>
              </a:ext>
            </a:extLst>
          </p:cNvPr>
          <p:cNvSpPr txBox="1">
            <a:spLocks/>
          </p:cNvSpPr>
          <p:nvPr/>
        </p:nvSpPr>
        <p:spPr>
          <a:xfrm>
            <a:off x="7091868" y="4204476"/>
            <a:ext cx="4316867" cy="7157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70000"/>
              </a:lnSpc>
              <a:spcBef>
                <a:spcPts val="1000"/>
              </a:spcBef>
              <a:spcAft>
                <a:spcPts val="0"/>
              </a:spcAft>
              <a:buClrTx/>
              <a:buSzTx/>
              <a:buFont typeface="Arial" panose="020B0604020202020204" pitchFamily="34" charset="0"/>
              <a:buNone/>
              <a:tabLst/>
              <a:defRPr/>
            </a:pP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La fonction clavardage sera désactivée pendant certaines parties de l'événement de ce soir.</a:t>
            </a:r>
            <a:endPar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CC894058-4A33-4831-6C3C-CBDDA2AC98E2}"/>
              </a:ext>
            </a:extLst>
          </p:cNvPr>
          <p:cNvSpPr txBox="1">
            <a:spLocks/>
          </p:cNvSpPr>
          <p:nvPr/>
        </p:nvSpPr>
        <p:spPr>
          <a:xfrm>
            <a:off x="7091868" y="342896"/>
            <a:ext cx="2177031" cy="5564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2800" b="1" i="0" u="none" strike="noStrike" kern="1200" cap="none" spc="0" normalizeH="0" baseline="0" noProof="0" dirty="0">
                <a:ln>
                  <a:noFill/>
                </a:ln>
                <a:solidFill>
                  <a:srgbClr val="E9483E"/>
                </a:solidFill>
                <a:effectLst/>
                <a:uLnTx/>
                <a:uFillTx/>
                <a:latin typeface="Aharoni" panose="02010803020104030203" pitchFamily="2" charset="-79"/>
                <a:ea typeface="+mj-ea"/>
                <a:cs typeface="Aharoni" panose="02010803020104030203" pitchFamily="2" charset="-79"/>
              </a:rPr>
              <a:t>En sourdine</a:t>
            </a:r>
            <a:endParaRPr kumimoji="0" lang="en-CA" sz="2800" b="1" i="0" u="none" strike="noStrike" kern="1200" cap="none" spc="0" normalizeH="0" baseline="0" noProof="0" dirty="0">
              <a:ln>
                <a:noFill/>
              </a:ln>
              <a:solidFill>
                <a:srgbClr val="E9483E"/>
              </a:solidFill>
              <a:effectLst/>
              <a:uLnTx/>
              <a:uFillTx/>
              <a:latin typeface="Calibri Light" panose="020F0302020204030204"/>
              <a:ea typeface="+mj-ea"/>
              <a:cs typeface="+mj-cs"/>
            </a:endParaRPr>
          </a:p>
        </p:txBody>
      </p:sp>
      <p:sp>
        <p:nvSpPr>
          <p:cNvPr id="6" name="Title 1">
            <a:extLst>
              <a:ext uri="{FF2B5EF4-FFF2-40B4-BE49-F238E27FC236}">
                <a16:creationId xmlns:a16="http://schemas.microsoft.com/office/drawing/2014/main" id="{FF3893CF-E3D1-6652-8885-341913C40243}"/>
              </a:ext>
            </a:extLst>
          </p:cNvPr>
          <p:cNvSpPr txBox="1">
            <a:spLocks/>
          </p:cNvSpPr>
          <p:nvPr/>
        </p:nvSpPr>
        <p:spPr>
          <a:xfrm>
            <a:off x="7091869" y="2056692"/>
            <a:ext cx="7886700" cy="5698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2800" b="0" i="0" u="none" strike="noStrike" kern="1200" cap="none" spc="0" normalizeH="0" baseline="0" noProof="0" dirty="0" err="1">
                <a:ln>
                  <a:noFill/>
                </a:ln>
                <a:solidFill>
                  <a:srgbClr val="40BEE6"/>
                </a:solidFill>
                <a:effectLst/>
                <a:uLnTx/>
                <a:uFillTx/>
                <a:latin typeface="Aharoni" panose="02010803020104030203" pitchFamily="2" charset="-79"/>
                <a:ea typeface="+mj-ea"/>
                <a:cs typeface="Aharoni" panose="02010803020104030203" pitchFamily="2" charset="-79"/>
              </a:rPr>
              <a:t>Enregistrement</a:t>
            </a:r>
            <a:endParaRPr kumimoji="0" lang="en-CA" sz="2800" b="0" i="0" u="none" strike="noStrike" kern="1200" cap="none" spc="0" normalizeH="0" baseline="0" noProof="0" dirty="0">
              <a:ln>
                <a:noFill/>
              </a:ln>
              <a:solidFill>
                <a:srgbClr val="40BEE6"/>
              </a:solidFill>
              <a:effectLst/>
              <a:uLnTx/>
              <a:uFillTx/>
              <a:latin typeface="Calibri Light" panose="020F0302020204030204"/>
              <a:ea typeface="+mj-ea"/>
              <a:cs typeface="+mj-cs"/>
            </a:endParaRPr>
          </a:p>
        </p:txBody>
      </p:sp>
      <p:sp>
        <p:nvSpPr>
          <p:cNvPr id="7" name="Title 1">
            <a:extLst>
              <a:ext uri="{FF2B5EF4-FFF2-40B4-BE49-F238E27FC236}">
                <a16:creationId xmlns:a16="http://schemas.microsoft.com/office/drawing/2014/main" id="{8FD8F62B-0DCD-00DE-910F-C100C45B1581}"/>
              </a:ext>
            </a:extLst>
          </p:cNvPr>
          <p:cNvSpPr txBox="1">
            <a:spLocks/>
          </p:cNvSpPr>
          <p:nvPr/>
        </p:nvSpPr>
        <p:spPr>
          <a:xfrm>
            <a:off x="7027347" y="3600564"/>
            <a:ext cx="3170931" cy="6268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2800" b="0" i="0" u="none" strike="noStrike" kern="1200" cap="none" spc="0" normalizeH="0" baseline="0" noProof="0" dirty="0" err="1">
                <a:ln>
                  <a:noFill/>
                </a:ln>
                <a:solidFill>
                  <a:srgbClr val="E8C801"/>
                </a:solidFill>
                <a:effectLst/>
                <a:uLnTx/>
                <a:uFillTx/>
                <a:latin typeface="Aharoni" panose="02010803020104030203" pitchFamily="2" charset="-79"/>
                <a:ea typeface="+mj-ea"/>
                <a:cs typeface="Aharoni" panose="02010803020104030203" pitchFamily="2" charset="-79"/>
              </a:rPr>
              <a:t>Clavardage</a:t>
            </a:r>
            <a:endParaRPr kumimoji="0" lang="en-CA" sz="2800" b="0" i="0" u="none" strike="noStrike" kern="1200" cap="none" spc="0" normalizeH="0" baseline="0" noProof="0" dirty="0">
              <a:ln>
                <a:noFill/>
              </a:ln>
              <a:solidFill>
                <a:srgbClr val="E8C801"/>
              </a:solidFill>
              <a:effectLst/>
              <a:uLnTx/>
              <a:uFillTx/>
              <a:latin typeface="Aharoni" panose="02010803020104030203" pitchFamily="2" charset="-79"/>
              <a:ea typeface="+mj-ea"/>
              <a:cs typeface="Aharoni" panose="02010803020104030203" pitchFamily="2" charset="-79"/>
            </a:endParaRPr>
          </a:p>
        </p:txBody>
      </p:sp>
    </p:spTree>
    <p:extLst>
      <p:ext uri="{BB962C8B-B14F-4D97-AF65-F5344CB8AC3E}">
        <p14:creationId xmlns:p14="http://schemas.microsoft.com/office/powerpoint/2010/main" val="971738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B0730-2799-0FEB-04F2-77FEADC00B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F8BFE0-F6B0-D600-3534-4E5FF0A48BD4}"/>
              </a:ext>
            </a:extLst>
          </p:cNvPr>
          <p:cNvSpPr>
            <a:spLocks noGrp="1"/>
          </p:cNvSpPr>
          <p:nvPr>
            <p:ph type="title"/>
          </p:nvPr>
        </p:nvSpPr>
        <p:spPr>
          <a:xfrm>
            <a:off x="838200" y="500062"/>
            <a:ext cx="10515600" cy="1325563"/>
          </a:xfrm>
        </p:spPr>
        <p:txBody>
          <a:bodyPr>
            <a:noAutofit/>
          </a:bodyPr>
          <a:lstStyle/>
          <a:p>
            <a:pPr marL="457200">
              <a:lnSpc>
                <a:spcPct val="115000"/>
              </a:lnSpc>
              <a:spcAft>
                <a:spcPts val="800"/>
              </a:spcAft>
            </a:pPr>
            <a:br>
              <a:rPr lang="en-CA" sz="2400" b="1" kern="100" dirty="0">
                <a:solidFill>
                  <a:srgbClr val="3A7C22"/>
                </a:solidFill>
                <a:effectLst/>
                <a:latin typeface="Aptos" panose="020B0004020202020204" pitchFamily="34" charset="0"/>
                <a:ea typeface="Aptos" panose="020B0004020202020204" pitchFamily="34" charset="0"/>
                <a:cs typeface="Times New Roman" panose="02020603050405020304" pitchFamily="18" charset="0"/>
              </a:rPr>
            </a:br>
            <a:br>
              <a:rPr lang="en-CA" sz="3200" kern="100" dirty="0">
                <a:effectLst/>
                <a:latin typeface="Aptos" panose="020B0004020202020204" pitchFamily="34" charset="0"/>
                <a:ea typeface="Aptos" panose="020B0004020202020204" pitchFamily="34" charset="0"/>
                <a:cs typeface="Times New Roman" panose="02020603050405020304" pitchFamily="18" charset="0"/>
              </a:rPr>
            </a:br>
            <a:br>
              <a:rPr lang="en-CA" sz="1800" kern="100" dirty="0">
                <a:effectLst/>
                <a:latin typeface="Aptos" panose="020B0004020202020204" pitchFamily="34" charset="0"/>
                <a:ea typeface="Aptos" panose="020B0004020202020204" pitchFamily="34" charset="0"/>
                <a:cs typeface="Times New Roman" panose="02020603050405020304" pitchFamily="18" charset="0"/>
              </a:rPr>
            </a:br>
            <a:br>
              <a:rPr lang="en-CA" sz="1800" kern="100" dirty="0">
                <a:effectLst/>
                <a:latin typeface="Aptos" panose="020B0004020202020204" pitchFamily="34" charset="0"/>
                <a:ea typeface="Aptos" panose="020B0004020202020204" pitchFamily="34" charset="0"/>
                <a:cs typeface="Times New Roman" panose="02020603050405020304" pitchFamily="18" charset="0"/>
              </a:rPr>
            </a:br>
            <a:br>
              <a:rPr lang="en-CA" sz="2800" kern="100" dirty="0">
                <a:effectLst/>
                <a:latin typeface="Aptos" panose="020B0004020202020204" pitchFamily="34" charset="0"/>
                <a:ea typeface="Aptos" panose="020B0004020202020204" pitchFamily="34" charset="0"/>
                <a:cs typeface="Times New Roman" panose="02020603050405020304" pitchFamily="18" charset="0"/>
              </a:rPr>
            </a:br>
            <a:endParaRPr lang="en-CA" sz="2800" dirty="0"/>
          </a:p>
        </p:txBody>
      </p:sp>
      <p:sp>
        <p:nvSpPr>
          <p:cNvPr id="3" name="Content Placeholder 2">
            <a:extLst>
              <a:ext uri="{FF2B5EF4-FFF2-40B4-BE49-F238E27FC236}">
                <a16:creationId xmlns:a16="http://schemas.microsoft.com/office/drawing/2014/main" id="{10DC7A89-FB17-DF2B-78B9-47EBA6ACD156}"/>
              </a:ext>
            </a:extLst>
          </p:cNvPr>
          <p:cNvSpPr>
            <a:spLocks noGrp="1"/>
          </p:cNvSpPr>
          <p:nvPr>
            <p:ph sz="half" idx="1"/>
          </p:nvPr>
        </p:nvSpPr>
        <p:spPr>
          <a:xfrm>
            <a:off x="291847" y="3660025"/>
            <a:ext cx="5311698" cy="2614242"/>
          </a:xfrm>
        </p:spPr>
        <p:txBody>
          <a:bodyPr>
            <a:normAutofit/>
          </a:bodyPr>
          <a:lstStyle/>
          <a:p>
            <a:pPr marL="0" indent="0">
              <a:lnSpc>
                <a:spcPct val="115000"/>
              </a:lnSpc>
              <a:spcAft>
                <a:spcPts val="800"/>
              </a:spcAft>
              <a:buNone/>
            </a:pPr>
            <a:r>
              <a:rPr lang="en-CA" sz="1800" kern="100" dirty="0">
                <a:latin typeface="Aptos" panose="020B0004020202020204" pitchFamily="34" charset="0"/>
                <a:ea typeface="Aptos" panose="020B0004020202020204" pitchFamily="34" charset="0"/>
                <a:cs typeface="Times New Roman" panose="02020603050405020304" pitchFamily="18" charset="0"/>
              </a:rPr>
              <a:t>B</a:t>
            </a:r>
            <a:r>
              <a:rPr lang="en-CA" sz="1800" kern="100" dirty="0">
                <a:effectLst/>
                <a:latin typeface="Aptos" panose="020B0004020202020204" pitchFamily="34" charset="0"/>
                <a:ea typeface="Aptos" panose="020B0004020202020204" pitchFamily="34" charset="0"/>
                <a:cs typeface="Times New Roman" panose="02020603050405020304" pitchFamily="18" charset="0"/>
              </a:rPr>
              <a:t>y being involved in the efforts that ORCIE and other sister organisations are leading.</a:t>
            </a:r>
            <a:r>
              <a:rPr lang="fr-FR" sz="1800" kern="100" dirty="0">
                <a:latin typeface="Aptos" panose="020B0004020202020204" pitchFamily="34" charset="0"/>
                <a:ea typeface="Aptos" panose="020B0004020202020204" pitchFamily="34" charset="0"/>
                <a:cs typeface="Times New Roman" panose="02020603050405020304" pitchFamily="18" charset="0"/>
              </a:rPr>
              <a:t> </a:t>
            </a:r>
          </a:p>
          <a:p>
            <a:pPr marL="0" indent="0">
              <a:lnSpc>
                <a:spcPct val="115000"/>
              </a:lnSpc>
              <a:spcAft>
                <a:spcPts val="800"/>
              </a:spcAft>
              <a:buNone/>
            </a:pPr>
            <a:r>
              <a:rPr lang="en-CA" sz="1800" kern="100" dirty="0">
                <a:effectLst/>
                <a:latin typeface="Aptos" panose="020B0004020202020204" pitchFamily="34" charset="0"/>
                <a:ea typeface="Aptos" panose="020B0004020202020204" pitchFamily="34" charset="0"/>
                <a:cs typeface="Times New Roman" panose="02020603050405020304" pitchFamily="18" charset="0"/>
              </a:rPr>
              <a:t>By making tangible decisions in our own life as to how we are impacting people in the Global South.</a:t>
            </a:r>
          </a:p>
          <a:p>
            <a:pPr marL="342900" lvl="0" indent="-342900">
              <a:lnSpc>
                <a:spcPct val="115000"/>
              </a:lnSpc>
              <a:spcAft>
                <a:spcPts val="800"/>
              </a:spcAft>
              <a:buFont typeface="Wingdings" panose="05000000000000000000" pitchFamily="2" charset="2"/>
              <a:buChar char=""/>
            </a:pP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en-CA" sz="15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76C580E-AF12-EA25-D113-396BF59C26BE}"/>
              </a:ext>
            </a:extLst>
          </p:cNvPr>
          <p:cNvSpPr txBox="1"/>
          <p:nvPr/>
        </p:nvSpPr>
        <p:spPr>
          <a:xfrm>
            <a:off x="6280953" y="3660025"/>
            <a:ext cx="5526065" cy="1771960"/>
          </a:xfrm>
          <a:prstGeom prst="rect">
            <a:avLst/>
          </a:prstGeom>
          <a:noFill/>
        </p:spPr>
        <p:txBody>
          <a:bodyPr wrap="square">
            <a:spAutoFit/>
          </a:bodyPr>
          <a:lstStyle/>
          <a:p>
            <a:pPr>
              <a:lnSpc>
                <a:spcPct val="115000"/>
              </a:lnSpc>
              <a:spcAft>
                <a:spcPts val="800"/>
              </a:spcAft>
            </a:pPr>
            <a:r>
              <a:rPr lang="fr-FR" sz="1800" kern="100" dirty="0">
                <a:latin typeface="Aptos" panose="020B0004020202020204" pitchFamily="34" charset="0"/>
                <a:ea typeface="Aptos" panose="020B0004020202020204" pitchFamily="34" charset="0"/>
                <a:cs typeface="Times New Roman" panose="02020603050405020304" pitchFamily="18" charset="0"/>
              </a:rPr>
              <a:t>En s’associant aux efforts menés par </a:t>
            </a:r>
            <a:r>
              <a:rPr lang="fr-FR" kern="100" dirty="0">
                <a:latin typeface="Aptos" panose="020B0004020202020204" pitchFamily="34" charset="0"/>
                <a:ea typeface="Aptos" panose="020B0004020202020204" pitchFamily="34" charset="0"/>
                <a:cs typeface="Times New Roman" panose="02020603050405020304" pitchFamily="18" charset="0"/>
              </a:rPr>
              <a:t>BCRÉI</a:t>
            </a:r>
            <a:r>
              <a:rPr lang="fr-FR" sz="1800" kern="100" dirty="0">
                <a:latin typeface="Aptos" panose="020B0004020202020204" pitchFamily="34" charset="0"/>
                <a:ea typeface="Aptos" panose="020B0004020202020204" pitchFamily="34" charset="0"/>
                <a:cs typeface="Times New Roman" panose="02020603050405020304" pitchFamily="18" charset="0"/>
              </a:rPr>
              <a:t> et d’autres organisations.
En prenant des décisions tangibles dans notre propre vie sur l’impact que nous avons sur les personnes des pays du Sud.</a:t>
            </a: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9C7FCED-0D9A-93DE-DDB7-8EAB98E229CB}"/>
              </a:ext>
            </a:extLst>
          </p:cNvPr>
          <p:cNvSpPr txBox="1"/>
          <p:nvPr/>
        </p:nvSpPr>
        <p:spPr>
          <a:xfrm>
            <a:off x="1043842" y="940478"/>
            <a:ext cx="2587956" cy="1770293"/>
          </a:xfrm>
          <a:prstGeom prst="rect">
            <a:avLst/>
          </a:prstGeom>
          <a:noFill/>
        </p:spPr>
        <p:txBody>
          <a:bodyPr wrap="square">
            <a:spAutoFit/>
          </a:bodyPr>
          <a:lstStyle/>
          <a:p>
            <a:pPr>
              <a:lnSpc>
                <a:spcPct val="115000"/>
              </a:lnSpc>
              <a:spcAft>
                <a:spcPts val="800"/>
              </a:spcAft>
              <a:buNone/>
            </a:pPr>
            <a:r>
              <a:rPr lang="en-CA" sz="2400" b="1" kern="100" dirty="0">
                <a:solidFill>
                  <a:schemeClr val="accent6">
                    <a:lumMod val="50000"/>
                  </a:schemeClr>
                </a:solidFill>
                <a:latin typeface="Aptos" panose="020B0004020202020204" pitchFamily="34" charset="0"/>
                <a:ea typeface="Aptos" panose="020B0004020202020204" pitchFamily="34" charset="0"/>
                <a:cs typeface="Times New Roman" panose="02020603050405020304" pitchFamily="18" charset="0"/>
              </a:rPr>
              <a:t>In the Spirit of Jubilee, we can be the tangible signs of hope!</a:t>
            </a:r>
          </a:p>
        </p:txBody>
      </p:sp>
      <p:sp>
        <p:nvSpPr>
          <p:cNvPr id="11" name="TextBox 10">
            <a:extLst>
              <a:ext uri="{FF2B5EF4-FFF2-40B4-BE49-F238E27FC236}">
                <a16:creationId xmlns:a16="http://schemas.microsoft.com/office/drawing/2014/main" id="{860DAC30-EECB-BDCB-7829-D7919D3C9CCC}"/>
              </a:ext>
            </a:extLst>
          </p:cNvPr>
          <p:cNvSpPr txBox="1"/>
          <p:nvPr/>
        </p:nvSpPr>
        <p:spPr>
          <a:xfrm>
            <a:off x="8447963" y="860573"/>
            <a:ext cx="3359055" cy="1770293"/>
          </a:xfrm>
          <a:prstGeom prst="rect">
            <a:avLst/>
          </a:prstGeom>
          <a:noFill/>
        </p:spPr>
        <p:txBody>
          <a:bodyPr wrap="square">
            <a:spAutoFit/>
          </a:bodyPr>
          <a:lstStyle/>
          <a:p>
            <a:pPr>
              <a:lnSpc>
                <a:spcPct val="115000"/>
              </a:lnSpc>
              <a:spcAft>
                <a:spcPts val="800"/>
              </a:spcAft>
            </a:pPr>
            <a:r>
              <a:rPr lang="fr-FR" sz="2400" b="1" kern="100" dirty="0">
                <a:solidFill>
                  <a:schemeClr val="accent6">
                    <a:lumMod val="50000"/>
                  </a:schemeClr>
                </a:solidFill>
                <a:latin typeface="Aptos" panose="020B0004020202020204" pitchFamily="34" charset="0"/>
                <a:ea typeface="Aptos" panose="020B0004020202020204" pitchFamily="34" charset="0"/>
                <a:cs typeface="Times New Roman" panose="02020603050405020304" pitchFamily="18" charset="0"/>
              </a:rPr>
              <a:t>Dans l’Esprit du Jubilé, nous pouvons être les signes tangibles d’espérance !</a:t>
            </a:r>
            <a:endParaRPr lang="en-CA" sz="2400" b="1" kern="100" dirty="0">
              <a:solidFill>
                <a:schemeClr val="accent6">
                  <a:lumMod val="5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3" name="Picture 12" descr="A close-up of hands holding a globe&#10;&#10;AI-generated content may be incorrect.">
            <a:extLst>
              <a:ext uri="{FF2B5EF4-FFF2-40B4-BE49-F238E27FC236}">
                <a16:creationId xmlns:a16="http://schemas.microsoft.com/office/drawing/2014/main" id="{D1E05FCC-4129-D05E-631A-172B9AA5F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2455" y="144461"/>
            <a:ext cx="4514850" cy="3362325"/>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433401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5AE7A-629C-8FD0-DB91-77746FA16B8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88923EA-B713-8788-F808-41BDA769497F}"/>
              </a:ext>
            </a:extLst>
          </p:cNvPr>
          <p:cNvSpPr txBox="1"/>
          <p:nvPr/>
        </p:nvSpPr>
        <p:spPr>
          <a:xfrm>
            <a:off x="2186608" y="2691558"/>
            <a:ext cx="4638263" cy="1839543"/>
          </a:xfrm>
          <a:prstGeom prst="rect">
            <a:avLst/>
          </a:prstGeom>
          <a:noFill/>
        </p:spPr>
        <p:txBody>
          <a:bodyPr wrap="square">
            <a:spAutoFit/>
          </a:bodyPr>
          <a:lstStyle/>
          <a:p>
            <a:pPr>
              <a:lnSpc>
                <a:spcPct val="120000"/>
              </a:lnSpc>
            </a:pPr>
            <a:r>
              <a:rPr lang="it-IT" sz="2400" b="1" i="0" dirty="0">
                <a:effectLst/>
                <a:latin typeface="Aptos" panose="020B0004020202020204" pitchFamily="34" charset="0"/>
              </a:rPr>
              <a:t>Ir. Nilva Dal Bello, </a:t>
            </a:r>
          </a:p>
          <a:p>
            <a:pPr>
              <a:lnSpc>
                <a:spcPct val="120000"/>
              </a:lnSpc>
            </a:pPr>
            <a:r>
              <a:rPr lang="it-IT" sz="2400" b="1" i="0" dirty="0">
                <a:effectLst/>
                <a:latin typeface="Aptos" panose="020B0004020202020204" pitchFamily="34" charset="0"/>
              </a:rPr>
              <a:t>Jornalista Elton Bozzetto, </a:t>
            </a:r>
          </a:p>
          <a:p>
            <a:pPr>
              <a:lnSpc>
                <a:spcPct val="120000"/>
              </a:lnSpc>
            </a:pPr>
            <a:r>
              <a:rPr lang="it-IT" sz="2400" i="0" dirty="0">
                <a:effectLst/>
                <a:latin typeface="Aptos" panose="020B0004020202020204" pitchFamily="34" charset="0"/>
              </a:rPr>
              <a:t>PROJARI</a:t>
            </a:r>
          </a:p>
          <a:p>
            <a:pPr>
              <a:lnSpc>
                <a:spcPct val="120000"/>
              </a:lnSpc>
            </a:pPr>
            <a:r>
              <a:rPr lang="en-CA" sz="2400" kern="100" dirty="0">
                <a:effectLst/>
                <a:latin typeface="Aptos" panose="020B0004020202020204" pitchFamily="34" charset="0"/>
                <a:ea typeface="Aptos" panose="020B0004020202020204" pitchFamily="34" charset="0"/>
                <a:cs typeface="Times New Roman" panose="02020603050405020304" pitchFamily="18" charset="0"/>
              </a:rPr>
              <a:t>Porto Alegre, Brazil</a:t>
            </a:r>
          </a:p>
        </p:txBody>
      </p:sp>
      <p:pic>
        <p:nvPicPr>
          <p:cNvPr id="8" name="Picture 7">
            <a:extLst>
              <a:ext uri="{FF2B5EF4-FFF2-40B4-BE49-F238E27FC236}">
                <a16:creationId xmlns:a16="http://schemas.microsoft.com/office/drawing/2014/main" id="{D39A112B-0CF5-B00A-7BFB-3EDB751DCA2F}"/>
              </a:ext>
            </a:extLst>
          </p:cNvPr>
          <p:cNvPicPr>
            <a:picLocks noChangeAspect="1"/>
          </p:cNvPicPr>
          <p:nvPr/>
        </p:nvPicPr>
        <p:blipFill>
          <a:blip r:embed="rId2"/>
          <a:stretch>
            <a:fillRect/>
          </a:stretch>
        </p:blipFill>
        <p:spPr>
          <a:xfrm>
            <a:off x="6672469" y="2597426"/>
            <a:ext cx="3446046" cy="2557650"/>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9" name="Title 1">
            <a:extLst>
              <a:ext uri="{FF2B5EF4-FFF2-40B4-BE49-F238E27FC236}">
                <a16:creationId xmlns:a16="http://schemas.microsoft.com/office/drawing/2014/main" id="{762381DC-8BC9-8468-9004-92CCAEBC3CE3}"/>
              </a:ext>
            </a:extLst>
          </p:cNvPr>
          <p:cNvSpPr txBox="1">
            <a:spLocks/>
          </p:cNvSpPr>
          <p:nvPr/>
        </p:nvSpPr>
        <p:spPr>
          <a:xfrm>
            <a:off x="1698586" y="492733"/>
            <a:ext cx="8794827" cy="1523310"/>
          </a:xfrm>
          <a:custGeom>
            <a:avLst/>
            <a:gdLst>
              <a:gd name="connsiteX0" fmla="*/ 0 w 8794827"/>
              <a:gd name="connsiteY0" fmla="*/ 0 h 1523310"/>
              <a:gd name="connsiteX1" fmla="*/ 764473 w 8794827"/>
              <a:gd name="connsiteY1" fmla="*/ 0 h 1523310"/>
              <a:gd name="connsiteX2" fmla="*/ 1616895 w 8794827"/>
              <a:gd name="connsiteY2" fmla="*/ 0 h 1523310"/>
              <a:gd name="connsiteX3" fmla="*/ 2117524 w 8794827"/>
              <a:gd name="connsiteY3" fmla="*/ 0 h 1523310"/>
              <a:gd name="connsiteX4" fmla="*/ 2881997 w 8794827"/>
              <a:gd name="connsiteY4" fmla="*/ 0 h 1523310"/>
              <a:gd name="connsiteX5" fmla="*/ 3382626 w 8794827"/>
              <a:gd name="connsiteY5" fmla="*/ 0 h 1523310"/>
              <a:gd name="connsiteX6" fmla="*/ 4059151 w 8794827"/>
              <a:gd name="connsiteY6" fmla="*/ 0 h 1523310"/>
              <a:gd name="connsiteX7" fmla="*/ 4823624 w 8794827"/>
              <a:gd name="connsiteY7" fmla="*/ 0 h 1523310"/>
              <a:gd name="connsiteX8" fmla="*/ 5236305 w 8794827"/>
              <a:gd name="connsiteY8" fmla="*/ 0 h 1523310"/>
              <a:gd name="connsiteX9" fmla="*/ 5648985 w 8794827"/>
              <a:gd name="connsiteY9" fmla="*/ 0 h 1523310"/>
              <a:gd name="connsiteX10" fmla="*/ 6501407 w 8794827"/>
              <a:gd name="connsiteY10" fmla="*/ 0 h 1523310"/>
              <a:gd name="connsiteX11" fmla="*/ 7177932 w 8794827"/>
              <a:gd name="connsiteY11" fmla="*/ 0 h 1523310"/>
              <a:gd name="connsiteX12" fmla="*/ 7590612 w 8794827"/>
              <a:gd name="connsiteY12" fmla="*/ 0 h 1523310"/>
              <a:gd name="connsiteX13" fmla="*/ 8794827 w 8794827"/>
              <a:gd name="connsiteY13" fmla="*/ 0 h 1523310"/>
              <a:gd name="connsiteX14" fmla="*/ 8794827 w 8794827"/>
              <a:gd name="connsiteY14" fmla="*/ 538236 h 1523310"/>
              <a:gd name="connsiteX15" fmla="*/ 8794827 w 8794827"/>
              <a:gd name="connsiteY15" fmla="*/ 1015540 h 1523310"/>
              <a:gd name="connsiteX16" fmla="*/ 8794827 w 8794827"/>
              <a:gd name="connsiteY16" fmla="*/ 1523310 h 1523310"/>
              <a:gd name="connsiteX17" fmla="*/ 8382147 w 8794827"/>
              <a:gd name="connsiteY17" fmla="*/ 1523310 h 1523310"/>
              <a:gd name="connsiteX18" fmla="*/ 7529725 w 8794827"/>
              <a:gd name="connsiteY18" fmla="*/ 1523310 h 1523310"/>
              <a:gd name="connsiteX19" fmla="*/ 6765252 w 8794827"/>
              <a:gd name="connsiteY19" fmla="*/ 1523310 h 1523310"/>
              <a:gd name="connsiteX20" fmla="*/ 6000778 w 8794827"/>
              <a:gd name="connsiteY20" fmla="*/ 1523310 h 1523310"/>
              <a:gd name="connsiteX21" fmla="*/ 5236305 w 8794827"/>
              <a:gd name="connsiteY21" fmla="*/ 1523310 h 1523310"/>
              <a:gd name="connsiteX22" fmla="*/ 4735676 w 8794827"/>
              <a:gd name="connsiteY22" fmla="*/ 1523310 h 1523310"/>
              <a:gd name="connsiteX23" fmla="*/ 3883254 w 8794827"/>
              <a:gd name="connsiteY23" fmla="*/ 1523310 h 1523310"/>
              <a:gd name="connsiteX24" fmla="*/ 3206729 w 8794827"/>
              <a:gd name="connsiteY24" fmla="*/ 1523310 h 1523310"/>
              <a:gd name="connsiteX25" fmla="*/ 2794049 w 8794827"/>
              <a:gd name="connsiteY25" fmla="*/ 1523310 h 1523310"/>
              <a:gd name="connsiteX26" fmla="*/ 2117524 w 8794827"/>
              <a:gd name="connsiteY26" fmla="*/ 1523310 h 1523310"/>
              <a:gd name="connsiteX27" fmla="*/ 1528947 w 8794827"/>
              <a:gd name="connsiteY27" fmla="*/ 1523310 h 1523310"/>
              <a:gd name="connsiteX28" fmla="*/ 940370 w 8794827"/>
              <a:gd name="connsiteY28" fmla="*/ 1523310 h 1523310"/>
              <a:gd name="connsiteX29" fmla="*/ 0 w 8794827"/>
              <a:gd name="connsiteY29" fmla="*/ 1523310 h 1523310"/>
              <a:gd name="connsiteX30" fmla="*/ 0 w 8794827"/>
              <a:gd name="connsiteY30" fmla="*/ 1030773 h 1523310"/>
              <a:gd name="connsiteX31" fmla="*/ 0 w 8794827"/>
              <a:gd name="connsiteY31" fmla="*/ 507770 h 1523310"/>
              <a:gd name="connsiteX32" fmla="*/ 0 w 8794827"/>
              <a:gd name="connsiteY32" fmla="*/ 0 h 15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794827" h="1523310" fill="none" extrusionOk="0">
                <a:moveTo>
                  <a:pt x="0" y="0"/>
                </a:moveTo>
                <a:cubicBezTo>
                  <a:pt x="226988" y="-22902"/>
                  <a:pt x="385388" y="33346"/>
                  <a:pt x="764473" y="0"/>
                </a:cubicBezTo>
                <a:cubicBezTo>
                  <a:pt x="1143558" y="-33346"/>
                  <a:pt x="1259900" y="7539"/>
                  <a:pt x="1616895" y="0"/>
                </a:cubicBezTo>
                <a:cubicBezTo>
                  <a:pt x="1973890" y="-7539"/>
                  <a:pt x="1915005" y="-4076"/>
                  <a:pt x="2117524" y="0"/>
                </a:cubicBezTo>
                <a:cubicBezTo>
                  <a:pt x="2320043" y="4076"/>
                  <a:pt x="2682597" y="-7095"/>
                  <a:pt x="2881997" y="0"/>
                </a:cubicBezTo>
                <a:cubicBezTo>
                  <a:pt x="3081397" y="7095"/>
                  <a:pt x="3197657" y="721"/>
                  <a:pt x="3382626" y="0"/>
                </a:cubicBezTo>
                <a:cubicBezTo>
                  <a:pt x="3567595" y="-721"/>
                  <a:pt x="3839423" y="-3892"/>
                  <a:pt x="4059151" y="0"/>
                </a:cubicBezTo>
                <a:cubicBezTo>
                  <a:pt x="4278880" y="3892"/>
                  <a:pt x="4629103" y="16377"/>
                  <a:pt x="4823624" y="0"/>
                </a:cubicBezTo>
                <a:cubicBezTo>
                  <a:pt x="5018145" y="-16377"/>
                  <a:pt x="5129055" y="-13311"/>
                  <a:pt x="5236305" y="0"/>
                </a:cubicBezTo>
                <a:cubicBezTo>
                  <a:pt x="5343555" y="13311"/>
                  <a:pt x="5538278" y="-4657"/>
                  <a:pt x="5648985" y="0"/>
                </a:cubicBezTo>
                <a:cubicBezTo>
                  <a:pt x="5759692" y="4657"/>
                  <a:pt x="6309996" y="23634"/>
                  <a:pt x="6501407" y="0"/>
                </a:cubicBezTo>
                <a:cubicBezTo>
                  <a:pt x="6692818" y="-23634"/>
                  <a:pt x="6862241" y="-19860"/>
                  <a:pt x="7177932" y="0"/>
                </a:cubicBezTo>
                <a:cubicBezTo>
                  <a:pt x="7493623" y="19860"/>
                  <a:pt x="7485885" y="-7988"/>
                  <a:pt x="7590612" y="0"/>
                </a:cubicBezTo>
                <a:cubicBezTo>
                  <a:pt x="7695339" y="7988"/>
                  <a:pt x="8328220" y="47515"/>
                  <a:pt x="8794827" y="0"/>
                </a:cubicBezTo>
                <a:cubicBezTo>
                  <a:pt x="8785186" y="154847"/>
                  <a:pt x="8820434" y="279069"/>
                  <a:pt x="8794827" y="538236"/>
                </a:cubicBezTo>
                <a:cubicBezTo>
                  <a:pt x="8769220" y="797403"/>
                  <a:pt x="8781819" y="807138"/>
                  <a:pt x="8794827" y="1015540"/>
                </a:cubicBezTo>
                <a:cubicBezTo>
                  <a:pt x="8807835" y="1223942"/>
                  <a:pt x="8796189" y="1386572"/>
                  <a:pt x="8794827" y="1523310"/>
                </a:cubicBezTo>
                <a:cubicBezTo>
                  <a:pt x="8615888" y="1504567"/>
                  <a:pt x="8521602" y="1516520"/>
                  <a:pt x="8382147" y="1523310"/>
                </a:cubicBezTo>
                <a:cubicBezTo>
                  <a:pt x="8242692" y="1530100"/>
                  <a:pt x="7912920" y="1554777"/>
                  <a:pt x="7529725" y="1523310"/>
                </a:cubicBezTo>
                <a:cubicBezTo>
                  <a:pt x="7146530" y="1491843"/>
                  <a:pt x="7024032" y="1488886"/>
                  <a:pt x="6765252" y="1523310"/>
                </a:cubicBezTo>
                <a:cubicBezTo>
                  <a:pt x="6506472" y="1557734"/>
                  <a:pt x="6185659" y="1509624"/>
                  <a:pt x="6000778" y="1523310"/>
                </a:cubicBezTo>
                <a:cubicBezTo>
                  <a:pt x="5815897" y="1536996"/>
                  <a:pt x="5615258" y="1519993"/>
                  <a:pt x="5236305" y="1523310"/>
                </a:cubicBezTo>
                <a:cubicBezTo>
                  <a:pt x="4857352" y="1526627"/>
                  <a:pt x="4900890" y="1500615"/>
                  <a:pt x="4735676" y="1523310"/>
                </a:cubicBezTo>
                <a:cubicBezTo>
                  <a:pt x="4570462" y="1546005"/>
                  <a:pt x="4068079" y="1560685"/>
                  <a:pt x="3883254" y="1523310"/>
                </a:cubicBezTo>
                <a:cubicBezTo>
                  <a:pt x="3698429" y="1485935"/>
                  <a:pt x="3348601" y="1523609"/>
                  <a:pt x="3206729" y="1523310"/>
                </a:cubicBezTo>
                <a:cubicBezTo>
                  <a:pt x="3064857" y="1523011"/>
                  <a:pt x="2971117" y="1515900"/>
                  <a:pt x="2794049" y="1523310"/>
                </a:cubicBezTo>
                <a:cubicBezTo>
                  <a:pt x="2616981" y="1530720"/>
                  <a:pt x="2280803" y="1511129"/>
                  <a:pt x="2117524" y="1523310"/>
                </a:cubicBezTo>
                <a:cubicBezTo>
                  <a:pt x="1954245" y="1535491"/>
                  <a:pt x="1732882" y="1539027"/>
                  <a:pt x="1528947" y="1523310"/>
                </a:cubicBezTo>
                <a:cubicBezTo>
                  <a:pt x="1325012" y="1507593"/>
                  <a:pt x="1194178" y="1514457"/>
                  <a:pt x="940370" y="1523310"/>
                </a:cubicBezTo>
                <a:cubicBezTo>
                  <a:pt x="686562" y="1532163"/>
                  <a:pt x="192289" y="1514120"/>
                  <a:pt x="0" y="1523310"/>
                </a:cubicBezTo>
                <a:cubicBezTo>
                  <a:pt x="-6692" y="1288740"/>
                  <a:pt x="-21054" y="1189678"/>
                  <a:pt x="0" y="1030773"/>
                </a:cubicBezTo>
                <a:cubicBezTo>
                  <a:pt x="21054" y="871868"/>
                  <a:pt x="17993" y="747758"/>
                  <a:pt x="0" y="507770"/>
                </a:cubicBezTo>
                <a:cubicBezTo>
                  <a:pt x="-17993" y="267782"/>
                  <a:pt x="6734" y="171609"/>
                  <a:pt x="0" y="0"/>
                </a:cubicBezTo>
                <a:close/>
              </a:path>
              <a:path w="8794827" h="1523310" stroke="0" extrusionOk="0">
                <a:moveTo>
                  <a:pt x="0" y="0"/>
                </a:moveTo>
                <a:cubicBezTo>
                  <a:pt x="193770" y="-18812"/>
                  <a:pt x="338674" y="1691"/>
                  <a:pt x="588577" y="0"/>
                </a:cubicBezTo>
                <a:cubicBezTo>
                  <a:pt x="838480" y="-1691"/>
                  <a:pt x="803990" y="-6877"/>
                  <a:pt x="1001257" y="0"/>
                </a:cubicBezTo>
                <a:cubicBezTo>
                  <a:pt x="1198524" y="6877"/>
                  <a:pt x="1613182" y="-23300"/>
                  <a:pt x="1853679" y="0"/>
                </a:cubicBezTo>
                <a:cubicBezTo>
                  <a:pt x="2094176" y="23300"/>
                  <a:pt x="2283536" y="7140"/>
                  <a:pt x="2442256" y="0"/>
                </a:cubicBezTo>
                <a:cubicBezTo>
                  <a:pt x="2600976" y="-7140"/>
                  <a:pt x="2809470" y="1906"/>
                  <a:pt x="3030833" y="0"/>
                </a:cubicBezTo>
                <a:cubicBezTo>
                  <a:pt x="3252196" y="-1906"/>
                  <a:pt x="3651506" y="-42112"/>
                  <a:pt x="3883254" y="0"/>
                </a:cubicBezTo>
                <a:cubicBezTo>
                  <a:pt x="4115002" y="42112"/>
                  <a:pt x="4218714" y="3292"/>
                  <a:pt x="4383883" y="0"/>
                </a:cubicBezTo>
                <a:cubicBezTo>
                  <a:pt x="4549052" y="-3292"/>
                  <a:pt x="4956672" y="-15232"/>
                  <a:pt x="5236305" y="0"/>
                </a:cubicBezTo>
                <a:cubicBezTo>
                  <a:pt x="5515938" y="15232"/>
                  <a:pt x="5746829" y="7390"/>
                  <a:pt x="6088726" y="0"/>
                </a:cubicBezTo>
                <a:cubicBezTo>
                  <a:pt x="6430623" y="-7390"/>
                  <a:pt x="6554109" y="24910"/>
                  <a:pt x="6765252" y="0"/>
                </a:cubicBezTo>
                <a:cubicBezTo>
                  <a:pt x="6976395" y="-24910"/>
                  <a:pt x="7289992" y="12045"/>
                  <a:pt x="7617673" y="0"/>
                </a:cubicBezTo>
                <a:cubicBezTo>
                  <a:pt x="7945354" y="-12045"/>
                  <a:pt x="7967801" y="-28668"/>
                  <a:pt x="8206250" y="0"/>
                </a:cubicBezTo>
                <a:cubicBezTo>
                  <a:pt x="8444699" y="28668"/>
                  <a:pt x="8542622" y="-8417"/>
                  <a:pt x="8794827" y="0"/>
                </a:cubicBezTo>
                <a:cubicBezTo>
                  <a:pt x="8787980" y="199217"/>
                  <a:pt x="8803479" y="366012"/>
                  <a:pt x="8794827" y="523003"/>
                </a:cubicBezTo>
                <a:cubicBezTo>
                  <a:pt x="8786175" y="679994"/>
                  <a:pt x="8813491" y="785417"/>
                  <a:pt x="8794827" y="1030773"/>
                </a:cubicBezTo>
                <a:cubicBezTo>
                  <a:pt x="8776164" y="1276129"/>
                  <a:pt x="8787552" y="1404132"/>
                  <a:pt x="8794827" y="1523310"/>
                </a:cubicBezTo>
                <a:cubicBezTo>
                  <a:pt x="8517600" y="1512669"/>
                  <a:pt x="8321402" y="1493446"/>
                  <a:pt x="8030354" y="1523310"/>
                </a:cubicBezTo>
                <a:cubicBezTo>
                  <a:pt x="7739306" y="1553174"/>
                  <a:pt x="7489495" y="1551573"/>
                  <a:pt x="7353828" y="1523310"/>
                </a:cubicBezTo>
                <a:cubicBezTo>
                  <a:pt x="7218161" y="1495047"/>
                  <a:pt x="7140592" y="1543205"/>
                  <a:pt x="6941148" y="1523310"/>
                </a:cubicBezTo>
                <a:cubicBezTo>
                  <a:pt x="6741704" y="1503415"/>
                  <a:pt x="6613261" y="1535873"/>
                  <a:pt x="6440519" y="1523310"/>
                </a:cubicBezTo>
                <a:cubicBezTo>
                  <a:pt x="6267777" y="1510747"/>
                  <a:pt x="5904265" y="1536003"/>
                  <a:pt x="5588098" y="1523310"/>
                </a:cubicBezTo>
                <a:cubicBezTo>
                  <a:pt x="5271931" y="1510617"/>
                  <a:pt x="5102824" y="1553389"/>
                  <a:pt x="4911573" y="1523310"/>
                </a:cubicBezTo>
                <a:cubicBezTo>
                  <a:pt x="4720323" y="1493231"/>
                  <a:pt x="4556094" y="1520387"/>
                  <a:pt x="4410944" y="1523310"/>
                </a:cubicBezTo>
                <a:cubicBezTo>
                  <a:pt x="4265794" y="1526233"/>
                  <a:pt x="3979857" y="1533370"/>
                  <a:pt x="3734419" y="1523310"/>
                </a:cubicBezTo>
                <a:cubicBezTo>
                  <a:pt x="3488982" y="1513250"/>
                  <a:pt x="3514157" y="1519872"/>
                  <a:pt x="3321739" y="1523310"/>
                </a:cubicBezTo>
                <a:cubicBezTo>
                  <a:pt x="3129321" y="1526748"/>
                  <a:pt x="3075758" y="1536957"/>
                  <a:pt x="2909058" y="1523310"/>
                </a:cubicBezTo>
                <a:cubicBezTo>
                  <a:pt x="2742358" y="1509663"/>
                  <a:pt x="2548561" y="1531333"/>
                  <a:pt x="2232533" y="1523310"/>
                </a:cubicBezTo>
                <a:cubicBezTo>
                  <a:pt x="1916505" y="1515287"/>
                  <a:pt x="1869626" y="1502309"/>
                  <a:pt x="1731904" y="1523310"/>
                </a:cubicBezTo>
                <a:cubicBezTo>
                  <a:pt x="1594182" y="1544311"/>
                  <a:pt x="1311390" y="1545035"/>
                  <a:pt x="967431" y="1523310"/>
                </a:cubicBezTo>
                <a:cubicBezTo>
                  <a:pt x="623472" y="1501585"/>
                  <a:pt x="446735" y="1519652"/>
                  <a:pt x="0" y="1523310"/>
                </a:cubicBezTo>
                <a:cubicBezTo>
                  <a:pt x="-19705" y="1278068"/>
                  <a:pt x="-1846" y="1232801"/>
                  <a:pt x="0" y="1000307"/>
                </a:cubicBezTo>
                <a:cubicBezTo>
                  <a:pt x="1846" y="767813"/>
                  <a:pt x="21139" y="698711"/>
                  <a:pt x="0" y="477304"/>
                </a:cubicBezTo>
                <a:cubicBezTo>
                  <a:pt x="-21139" y="255897"/>
                  <a:pt x="9384" y="209263"/>
                  <a:pt x="0" y="0"/>
                </a:cubicBezTo>
                <a:close/>
              </a:path>
            </a:pathLst>
          </a:custGeom>
          <a:solidFill>
            <a:schemeClr val="bg1"/>
          </a:solidFill>
          <a:ln w="25400">
            <a:solidFill>
              <a:schemeClr val="tx1">
                <a:lumMod val="75000"/>
                <a:lumOff val="25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200" b="1" dirty="0">
                <a:latin typeface="+mn-lt"/>
              </a:rPr>
              <a:t>From Ecological Debt to Ecological Hope</a:t>
            </a:r>
            <a:br>
              <a:rPr lang="en-US" sz="3200" b="1" dirty="0">
                <a:latin typeface="+mn-lt"/>
              </a:rPr>
            </a:br>
            <a:r>
              <a:rPr lang="fr-FR" sz="3200" b="1" dirty="0">
                <a:latin typeface="+mn-lt"/>
              </a:rPr>
              <a:t>De la dette écologique à l’espoir écologique</a:t>
            </a:r>
            <a:endParaRPr lang="en-US" sz="3200" dirty="0">
              <a:latin typeface="+mn-lt"/>
            </a:endParaRPr>
          </a:p>
        </p:txBody>
      </p:sp>
    </p:spTree>
    <p:extLst>
      <p:ext uri="{BB962C8B-B14F-4D97-AF65-F5344CB8AC3E}">
        <p14:creationId xmlns:p14="http://schemas.microsoft.com/office/powerpoint/2010/main" val="3052864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29467-0482-E662-49A2-FBEFD120B27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2A4FB37-1A83-9B36-6893-671764ABB41F}"/>
              </a:ext>
            </a:extLst>
          </p:cNvPr>
          <p:cNvSpPr txBox="1">
            <a:spLocks/>
          </p:cNvSpPr>
          <p:nvPr/>
        </p:nvSpPr>
        <p:spPr>
          <a:xfrm>
            <a:off x="1698586" y="492732"/>
            <a:ext cx="8794827" cy="2389615"/>
          </a:xfrm>
          <a:custGeom>
            <a:avLst/>
            <a:gdLst>
              <a:gd name="connsiteX0" fmla="*/ 0 w 8794827"/>
              <a:gd name="connsiteY0" fmla="*/ 0 h 2389615"/>
              <a:gd name="connsiteX1" fmla="*/ 588577 w 8794827"/>
              <a:gd name="connsiteY1" fmla="*/ 0 h 2389615"/>
              <a:gd name="connsiteX2" fmla="*/ 1353050 w 8794827"/>
              <a:gd name="connsiteY2" fmla="*/ 0 h 2389615"/>
              <a:gd name="connsiteX3" fmla="*/ 1853679 w 8794827"/>
              <a:gd name="connsiteY3" fmla="*/ 0 h 2389615"/>
              <a:gd name="connsiteX4" fmla="*/ 2530204 w 8794827"/>
              <a:gd name="connsiteY4" fmla="*/ 0 h 2389615"/>
              <a:gd name="connsiteX5" fmla="*/ 3294677 w 8794827"/>
              <a:gd name="connsiteY5" fmla="*/ 0 h 2389615"/>
              <a:gd name="connsiteX6" fmla="*/ 3707358 w 8794827"/>
              <a:gd name="connsiteY6" fmla="*/ 0 h 2389615"/>
              <a:gd name="connsiteX7" fmla="*/ 4120038 w 8794827"/>
              <a:gd name="connsiteY7" fmla="*/ 0 h 2389615"/>
              <a:gd name="connsiteX8" fmla="*/ 4972460 w 8794827"/>
              <a:gd name="connsiteY8" fmla="*/ 0 h 2389615"/>
              <a:gd name="connsiteX9" fmla="*/ 5648985 w 8794827"/>
              <a:gd name="connsiteY9" fmla="*/ 0 h 2389615"/>
              <a:gd name="connsiteX10" fmla="*/ 6061665 w 8794827"/>
              <a:gd name="connsiteY10" fmla="*/ 0 h 2389615"/>
              <a:gd name="connsiteX11" fmla="*/ 6738191 w 8794827"/>
              <a:gd name="connsiteY11" fmla="*/ 0 h 2389615"/>
              <a:gd name="connsiteX12" fmla="*/ 7590612 w 8794827"/>
              <a:gd name="connsiteY12" fmla="*/ 0 h 2389615"/>
              <a:gd name="connsiteX13" fmla="*/ 8179189 w 8794827"/>
              <a:gd name="connsiteY13" fmla="*/ 0 h 2389615"/>
              <a:gd name="connsiteX14" fmla="*/ 8794827 w 8794827"/>
              <a:gd name="connsiteY14" fmla="*/ 0 h 2389615"/>
              <a:gd name="connsiteX15" fmla="*/ 8794827 w 8794827"/>
              <a:gd name="connsiteY15" fmla="*/ 597404 h 2389615"/>
              <a:gd name="connsiteX16" fmla="*/ 8794827 w 8794827"/>
              <a:gd name="connsiteY16" fmla="*/ 1242600 h 2389615"/>
              <a:gd name="connsiteX17" fmla="*/ 8794827 w 8794827"/>
              <a:gd name="connsiteY17" fmla="*/ 1840004 h 2389615"/>
              <a:gd name="connsiteX18" fmla="*/ 8794827 w 8794827"/>
              <a:gd name="connsiteY18" fmla="*/ 2389615 h 2389615"/>
              <a:gd name="connsiteX19" fmla="*/ 8206250 w 8794827"/>
              <a:gd name="connsiteY19" fmla="*/ 2389615 h 2389615"/>
              <a:gd name="connsiteX20" fmla="*/ 7705622 w 8794827"/>
              <a:gd name="connsiteY20" fmla="*/ 2389615 h 2389615"/>
              <a:gd name="connsiteX21" fmla="*/ 6853200 w 8794827"/>
              <a:gd name="connsiteY21" fmla="*/ 2389615 h 2389615"/>
              <a:gd name="connsiteX22" fmla="*/ 6176675 w 8794827"/>
              <a:gd name="connsiteY22" fmla="*/ 2389615 h 2389615"/>
              <a:gd name="connsiteX23" fmla="*/ 5763994 w 8794827"/>
              <a:gd name="connsiteY23" fmla="*/ 2389615 h 2389615"/>
              <a:gd name="connsiteX24" fmla="*/ 5087469 w 8794827"/>
              <a:gd name="connsiteY24" fmla="*/ 2389615 h 2389615"/>
              <a:gd name="connsiteX25" fmla="*/ 4498892 w 8794827"/>
              <a:gd name="connsiteY25" fmla="*/ 2389615 h 2389615"/>
              <a:gd name="connsiteX26" fmla="*/ 3910315 w 8794827"/>
              <a:gd name="connsiteY26" fmla="*/ 2389615 h 2389615"/>
              <a:gd name="connsiteX27" fmla="*/ 3321739 w 8794827"/>
              <a:gd name="connsiteY27" fmla="*/ 2389615 h 2389615"/>
              <a:gd name="connsiteX28" fmla="*/ 2733162 w 8794827"/>
              <a:gd name="connsiteY28" fmla="*/ 2389615 h 2389615"/>
              <a:gd name="connsiteX29" fmla="*/ 1968688 w 8794827"/>
              <a:gd name="connsiteY29" fmla="*/ 2389615 h 2389615"/>
              <a:gd name="connsiteX30" fmla="*/ 1292163 w 8794827"/>
              <a:gd name="connsiteY30" fmla="*/ 2389615 h 2389615"/>
              <a:gd name="connsiteX31" fmla="*/ 879483 w 8794827"/>
              <a:gd name="connsiteY31" fmla="*/ 2389615 h 2389615"/>
              <a:gd name="connsiteX32" fmla="*/ 0 w 8794827"/>
              <a:gd name="connsiteY32" fmla="*/ 2389615 h 2389615"/>
              <a:gd name="connsiteX33" fmla="*/ 0 w 8794827"/>
              <a:gd name="connsiteY33" fmla="*/ 1768315 h 2389615"/>
              <a:gd name="connsiteX34" fmla="*/ 0 w 8794827"/>
              <a:gd name="connsiteY34" fmla="*/ 1123119 h 2389615"/>
              <a:gd name="connsiteX35" fmla="*/ 0 w 8794827"/>
              <a:gd name="connsiteY35" fmla="*/ 597404 h 2389615"/>
              <a:gd name="connsiteX36" fmla="*/ 0 w 8794827"/>
              <a:gd name="connsiteY36" fmla="*/ 0 h 238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794827" h="2389615" fill="none" extrusionOk="0">
                <a:moveTo>
                  <a:pt x="0" y="0"/>
                </a:moveTo>
                <a:cubicBezTo>
                  <a:pt x="290463" y="13751"/>
                  <a:pt x="367782" y="-5500"/>
                  <a:pt x="588577" y="0"/>
                </a:cubicBezTo>
                <a:cubicBezTo>
                  <a:pt x="809372" y="5500"/>
                  <a:pt x="1153650" y="-7095"/>
                  <a:pt x="1353050" y="0"/>
                </a:cubicBezTo>
                <a:cubicBezTo>
                  <a:pt x="1552450" y="7095"/>
                  <a:pt x="1668710" y="721"/>
                  <a:pt x="1853679" y="0"/>
                </a:cubicBezTo>
                <a:cubicBezTo>
                  <a:pt x="2038648" y="-721"/>
                  <a:pt x="2310476" y="-3892"/>
                  <a:pt x="2530204" y="0"/>
                </a:cubicBezTo>
                <a:cubicBezTo>
                  <a:pt x="2749933" y="3892"/>
                  <a:pt x="3100156" y="16377"/>
                  <a:pt x="3294677" y="0"/>
                </a:cubicBezTo>
                <a:cubicBezTo>
                  <a:pt x="3489198" y="-16377"/>
                  <a:pt x="3600108" y="-13311"/>
                  <a:pt x="3707358" y="0"/>
                </a:cubicBezTo>
                <a:cubicBezTo>
                  <a:pt x="3814608" y="13311"/>
                  <a:pt x="4009331" y="-4657"/>
                  <a:pt x="4120038" y="0"/>
                </a:cubicBezTo>
                <a:cubicBezTo>
                  <a:pt x="4230745" y="4657"/>
                  <a:pt x="4781049" y="23634"/>
                  <a:pt x="4972460" y="0"/>
                </a:cubicBezTo>
                <a:cubicBezTo>
                  <a:pt x="5163871" y="-23634"/>
                  <a:pt x="5333294" y="-19860"/>
                  <a:pt x="5648985" y="0"/>
                </a:cubicBezTo>
                <a:cubicBezTo>
                  <a:pt x="5964676" y="19860"/>
                  <a:pt x="5956938" y="-7988"/>
                  <a:pt x="6061665" y="0"/>
                </a:cubicBezTo>
                <a:cubicBezTo>
                  <a:pt x="6166392" y="7988"/>
                  <a:pt x="6550874" y="5245"/>
                  <a:pt x="6738191" y="0"/>
                </a:cubicBezTo>
                <a:cubicBezTo>
                  <a:pt x="6925508" y="-5245"/>
                  <a:pt x="7369773" y="-19954"/>
                  <a:pt x="7590612" y="0"/>
                </a:cubicBezTo>
                <a:cubicBezTo>
                  <a:pt x="7811451" y="19954"/>
                  <a:pt x="7907213" y="19452"/>
                  <a:pt x="8179189" y="0"/>
                </a:cubicBezTo>
                <a:cubicBezTo>
                  <a:pt x="8451165" y="-19452"/>
                  <a:pt x="8595860" y="25700"/>
                  <a:pt x="8794827" y="0"/>
                </a:cubicBezTo>
                <a:cubicBezTo>
                  <a:pt x="8808002" y="278246"/>
                  <a:pt x="8793793" y="327242"/>
                  <a:pt x="8794827" y="597404"/>
                </a:cubicBezTo>
                <a:cubicBezTo>
                  <a:pt x="8795861" y="867566"/>
                  <a:pt x="8765935" y="971533"/>
                  <a:pt x="8794827" y="1242600"/>
                </a:cubicBezTo>
                <a:cubicBezTo>
                  <a:pt x="8823719" y="1513667"/>
                  <a:pt x="8821871" y="1713285"/>
                  <a:pt x="8794827" y="1840004"/>
                </a:cubicBezTo>
                <a:cubicBezTo>
                  <a:pt x="8767783" y="1966723"/>
                  <a:pt x="8802815" y="2264345"/>
                  <a:pt x="8794827" y="2389615"/>
                </a:cubicBezTo>
                <a:cubicBezTo>
                  <a:pt x="8556605" y="2394316"/>
                  <a:pt x="8385138" y="2394979"/>
                  <a:pt x="8206250" y="2389615"/>
                </a:cubicBezTo>
                <a:cubicBezTo>
                  <a:pt x="8027362" y="2384251"/>
                  <a:pt x="7869408" y="2411775"/>
                  <a:pt x="7705622" y="2389615"/>
                </a:cubicBezTo>
                <a:cubicBezTo>
                  <a:pt x="7541836" y="2367455"/>
                  <a:pt x="7038025" y="2426990"/>
                  <a:pt x="6853200" y="2389615"/>
                </a:cubicBezTo>
                <a:cubicBezTo>
                  <a:pt x="6668375" y="2352240"/>
                  <a:pt x="6318547" y="2389914"/>
                  <a:pt x="6176675" y="2389615"/>
                </a:cubicBezTo>
                <a:cubicBezTo>
                  <a:pt x="6034803" y="2389316"/>
                  <a:pt x="5942065" y="2390102"/>
                  <a:pt x="5763994" y="2389615"/>
                </a:cubicBezTo>
                <a:cubicBezTo>
                  <a:pt x="5585923" y="2389128"/>
                  <a:pt x="5250748" y="2377434"/>
                  <a:pt x="5087469" y="2389615"/>
                </a:cubicBezTo>
                <a:cubicBezTo>
                  <a:pt x="4924190" y="2401796"/>
                  <a:pt x="4702827" y="2405332"/>
                  <a:pt x="4498892" y="2389615"/>
                </a:cubicBezTo>
                <a:cubicBezTo>
                  <a:pt x="4294957" y="2373898"/>
                  <a:pt x="4164123" y="2380762"/>
                  <a:pt x="3910315" y="2389615"/>
                </a:cubicBezTo>
                <a:cubicBezTo>
                  <a:pt x="3656507" y="2398468"/>
                  <a:pt x="3592343" y="2401576"/>
                  <a:pt x="3321739" y="2389615"/>
                </a:cubicBezTo>
                <a:cubicBezTo>
                  <a:pt x="3051135" y="2377654"/>
                  <a:pt x="3023215" y="2373391"/>
                  <a:pt x="2733162" y="2389615"/>
                </a:cubicBezTo>
                <a:cubicBezTo>
                  <a:pt x="2443109" y="2405839"/>
                  <a:pt x="2222254" y="2387313"/>
                  <a:pt x="1968688" y="2389615"/>
                </a:cubicBezTo>
                <a:cubicBezTo>
                  <a:pt x="1715122" y="2391917"/>
                  <a:pt x="1608998" y="2408288"/>
                  <a:pt x="1292163" y="2389615"/>
                </a:cubicBezTo>
                <a:cubicBezTo>
                  <a:pt x="975328" y="2370942"/>
                  <a:pt x="1011198" y="2391325"/>
                  <a:pt x="879483" y="2389615"/>
                </a:cubicBezTo>
                <a:cubicBezTo>
                  <a:pt x="747768" y="2387905"/>
                  <a:pt x="320542" y="2362819"/>
                  <a:pt x="0" y="2389615"/>
                </a:cubicBezTo>
                <a:cubicBezTo>
                  <a:pt x="-24695" y="2132885"/>
                  <a:pt x="-5754" y="1980118"/>
                  <a:pt x="0" y="1768315"/>
                </a:cubicBezTo>
                <a:cubicBezTo>
                  <a:pt x="5754" y="1556512"/>
                  <a:pt x="26654" y="1384380"/>
                  <a:pt x="0" y="1123119"/>
                </a:cubicBezTo>
                <a:cubicBezTo>
                  <a:pt x="-26654" y="861858"/>
                  <a:pt x="-19549" y="783043"/>
                  <a:pt x="0" y="597404"/>
                </a:cubicBezTo>
                <a:cubicBezTo>
                  <a:pt x="19549" y="411766"/>
                  <a:pt x="24302" y="122473"/>
                  <a:pt x="0" y="0"/>
                </a:cubicBezTo>
                <a:close/>
              </a:path>
              <a:path w="8794827" h="2389615" stroke="0" extrusionOk="0">
                <a:moveTo>
                  <a:pt x="0" y="0"/>
                </a:moveTo>
                <a:cubicBezTo>
                  <a:pt x="193770" y="-18812"/>
                  <a:pt x="338674" y="1691"/>
                  <a:pt x="588577" y="0"/>
                </a:cubicBezTo>
                <a:cubicBezTo>
                  <a:pt x="838480" y="-1691"/>
                  <a:pt x="803990" y="-6877"/>
                  <a:pt x="1001257" y="0"/>
                </a:cubicBezTo>
                <a:cubicBezTo>
                  <a:pt x="1198524" y="6877"/>
                  <a:pt x="1613182" y="-23300"/>
                  <a:pt x="1853679" y="0"/>
                </a:cubicBezTo>
                <a:cubicBezTo>
                  <a:pt x="2094176" y="23300"/>
                  <a:pt x="2283536" y="7140"/>
                  <a:pt x="2442256" y="0"/>
                </a:cubicBezTo>
                <a:cubicBezTo>
                  <a:pt x="2600976" y="-7140"/>
                  <a:pt x="2809470" y="1906"/>
                  <a:pt x="3030833" y="0"/>
                </a:cubicBezTo>
                <a:cubicBezTo>
                  <a:pt x="3252196" y="-1906"/>
                  <a:pt x="3651506" y="-42112"/>
                  <a:pt x="3883254" y="0"/>
                </a:cubicBezTo>
                <a:cubicBezTo>
                  <a:pt x="4115002" y="42112"/>
                  <a:pt x="4218714" y="3292"/>
                  <a:pt x="4383883" y="0"/>
                </a:cubicBezTo>
                <a:cubicBezTo>
                  <a:pt x="4549052" y="-3292"/>
                  <a:pt x="4956672" y="-15232"/>
                  <a:pt x="5236305" y="0"/>
                </a:cubicBezTo>
                <a:cubicBezTo>
                  <a:pt x="5515938" y="15232"/>
                  <a:pt x="5746829" y="7390"/>
                  <a:pt x="6088726" y="0"/>
                </a:cubicBezTo>
                <a:cubicBezTo>
                  <a:pt x="6430623" y="-7390"/>
                  <a:pt x="6554109" y="24910"/>
                  <a:pt x="6765252" y="0"/>
                </a:cubicBezTo>
                <a:cubicBezTo>
                  <a:pt x="6976395" y="-24910"/>
                  <a:pt x="7289992" y="12045"/>
                  <a:pt x="7617673" y="0"/>
                </a:cubicBezTo>
                <a:cubicBezTo>
                  <a:pt x="7945354" y="-12045"/>
                  <a:pt x="7967801" y="-28668"/>
                  <a:pt x="8206250" y="0"/>
                </a:cubicBezTo>
                <a:cubicBezTo>
                  <a:pt x="8444699" y="28668"/>
                  <a:pt x="8542622" y="-8417"/>
                  <a:pt x="8794827" y="0"/>
                </a:cubicBezTo>
                <a:cubicBezTo>
                  <a:pt x="8824587" y="134232"/>
                  <a:pt x="8818123" y="320447"/>
                  <a:pt x="8794827" y="621300"/>
                </a:cubicBezTo>
                <a:cubicBezTo>
                  <a:pt x="8771531" y="922153"/>
                  <a:pt x="8794555" y="920306"/>
                  <a:pt x="8794827" y="1218704"/>
                </a:cubicBezTo>
                <a:cubicBezTo>
                  <a:pt x="8795099" y="1517102"/>
                  <a:pt x="8767016" y="1676140"/>
                  <a:pt x="8794827" y="1816107"/>
                </a:cubicBezTo>
                <a:cubicBezTo>
                  <a:pt x="8822638" y="1956074"/>
                  <a:pt x="8814319" y="2212795"/>
                  <a:pt x="8794827" y="2389615"/>
                </a:cubicBezTo>
                <a:cubicBezTo>
                  <a:pt x="8426896" y="2383189"/>
                  <a:pt x="8232165" y="2379713"/>
                  <a:pt x="8030354" y="2389615"/>
                </a:cubicBezTo>
                <a:cubicBezTo>
                  <a:pt x="7828543" y="2399517"/>
                  <a:pt x="7819887" y="2373611"/>
                  <a:pt x="7617673" y="2389615"/>
                </a:cubicBezTo>
                <a:cubicBezTo>
                  <a:pt x="7415459" y="2405619"/>
                  <a:pt x="7288083" y="2393777"/>
                  <a:pt x="7117045" y="2389615"/>
                </a:cubicBezTo>
                <a:cubicBezTo>
                  <a:pt x="6946007" y="2385453"/>
                  <a:pt x="6584259" y="2402430"/>
                  <a:pt x="6264623" y="2389615"/>
                </a:cubicBezTo>
                <a:cubicBezTo>
                  <a:pt x="5944987" y="2376800"/>
                  <a:pt x="5779349" y="2419694"/>
                  <a:pt x="5588098" y="2389615"/>
                </a:cubicBezTo>
                <a:cubicBezTo>
                  <a:pt x="5396848" y="2359536"/>
                  <a:pt x="5232619" y="2386692"/>
                  <a:pt x="5087469" y="2389615"/>
                </a:cubicBezTo>
                <a:cubicBezTo>
                  <a:pt x="4942319" y="2392538"/>
                  <a:pt x="4656382" y="2399675"/>
                  <a:pt x="4410944" y="2389615"/>
                </a:cubicBezTo>
                <a:cubicBezTo>
                  <a:pt x="4165507" y="2379555"/>
                  <a:pt x="4190682" y="2386177"/>
                  <a:pt x="3998264" y="2389615"/>
                </a:cubicBezTo>
                <a:cubicBezTo>
                  <a:pt x="3805846" y="2393053"/>
                  <a:pt x="3752283" y="2403262"/>
                  <a:pt x="3585583" y="2389615"/>
                </a:cubicBezTo>
                <a:cubicBezTo>
                  <a:pt x="3418883" y="2375968"/>
                  <a:pt x="3225086" y="2397638"/>
                  <a:pt x="2909058" y="2389615"/>
                </a:cubicBezTo>
                <a:cubicBezTo>
                  <a:pt x="2593030" y="2381592"/>
                  <a:pt x="2541794" y="2367742"/>
                  <a:pt x="2408430" y="2389615"/>
                </a:cubicBezTo>
                <a:cubicBezTo>
                  <a:pt x="2275066" y="2411488"/>
                  <a:pt x="1988559" y="2415393"/>
                  <a:pt x="1643956" y="2389615"/>
                </a:cubicBezTo>
                <a:cubicBezTo>
                  <a:pt x="1299353" y="2363837"/>
                  <a:pt x="1332496" y="2379033"/>
                  <a:pt x="1143328" y="2389615"/>
                </a:cubicBezTo>
                <a:cubicBezTo>
                  <a:pt x="954160" y="2400197"/>
                  <a:pt x="439097" y="2402147"/>
                  <a:pt x="0" y="2389615"/>
                </a:cubicBezTo>
                <a:cubicBezTo>
                  <a:pt x="-20633" y="2128940"/>
                  <a:pt x="21556" y="2053890"/>
                  <a:pt x="0" y="1863900"/>
                </a:cubicBezTo>
                <a:cubicBezTo>
                  <a:pt x="-21556" y="1673910"/>
                  <a:pt x="-18027" y="1481267"/>
                  <a:pt x="0" y="1314288"/>
                </a:cubicBezTo>
                <a:cubicBezTo>
                  <a:pt x="18027" y="1147309"/>
                  <a:pt x="24414" y="848248"/>
                  <a:pt x="0" y="692988"/>
                </a:cubicBezTo>
                <a:cubicBezTo>
                  <a:pt x="-24414" y="537728"/>
                  <a:pt x="8364" y="154932"/>
                  <a:pt x="0" y="0"/>
                </a:cubicBezTo>
                <a:close/>
              </a:path>
            </a:pathLst>
          </a:custGeom>
          <a:solidFill>
            <a:schemeClr val="bg1"/>
          </a:solidFill>
          <a:ln w="25400">
            <a:solidFill>
              <a:schemeClr val="tx1">
                <a:lumMod val="75000"/>
                <a:lumOff val="25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200" b="1" dirty="0">
                <a:latin typeface="+mn-lt"/>
              </a:rPr>
              <a:t>From Ecological Debt to Ecological Hope</a:t>
            </a:r>
            <a:br>
              <a:rPr lang="en-US" sz="3200" b="1" dirty="0">
                <a:latin typeface="+mn-lt"/>
              </a:rPr>
            </a:br>
            <a:r>
              <a:rPr lang="fr-FR" sz="3200" b="1" dirty="0">
                <a:latin typeface="+mn-lt"/>
              </a:rPr>
              <a:t>De la dette écologique à l’espoir écologique</a:t>
            </a:r>
            <a:endParaRPr lang="en-US" sz="3200" dirty="0">
              <a:latin typeface="+mn-lt"/>
            </a:endParaRPr>
          </a:p>
        </p:txBody>
      </p:sp>
      <p:pic>
        <p:nvPicPr>
          <p:cNvPr id="4" name="Picture 3" descr="A green plant with a cross&#10;&#10;AI-generated content may be incorrect.">
            <a:extLst>
              <a:ext uri="{FF2B5EF4-FFF2-40B4-BE49-F238E27FC236}">
                <a16:creationId xmlns:a16="http://schemas.microsoft.com/office/drawing/2014/main" id="{05E9AC0B-E0A2-0BA9-795F-37ED18BE2EB6}"/>
              </a:ext>
            </a:extLst>
          </p:cNvPr>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4580397" y="1850547"/>
            <a:ext cx="3031204" cy="852886"/>
          </a:xfrm>
          <a:prstGeom prst="rect">
            <a:avLst/>
          </a:prstGeom>
          <a:effectLst>
            <a:softEdge rad="12700"/>
          </a:effectLst>
        </p:spPr>
      </p:pic>
      <p:sp>
        <p:nvSpPr>
          <p:cNvPr id="5" name="TextBox 4">
            <a:extLst>
              <a:ext uri="{FF2B5EF4-FFF2-40B4-BE49-F238E27FC236}">
                <a16:creationId xmlns:a16="http://schemas.microsoft.com/office/drawing/2014/main" id="{5F46BA9B-58EA-0614-682B-B7D6BEDE5FFB}"/>
              </a:ext>
            </a:extLst>
          </p:cNvPr>
          <p:cNvSpPr txBox="1"/>
          <p:nvPr/>
        </p:nvSpPr>
        <p:spPr>
          <a:xfrm>
            <a:off x="4631633" y="3897506"/>
            <a:ext cx="4638263" cy="579582"/>
          </a:xfrm>
          <a:prstGeom prst="rect">
            <a:avLst/>
          </a:prstGeom>
          <a:noFill/>
        </p:spPr>
        <p:txBody>
          <a:bodyPr wrap="square">
            <a:spAutoFit/>
          </a:bodyPr>
          <a:lstStyle/>
          <a:p>
            <a:pPr>
              <a:lnSpc>
                <a:spcPct val="120000"/>
              </a:lnSpc>
            </a:pPr>
            <a:r>
              <a:rPr lang="fr-CA" sz="2800" b="1" i="0" dirty="0">
                <a:effectLst/>
                <a:latin typeface="Aptos" panose="020B0004020202020204" pitchFamily="34" charset="0"/>
              </a:rPr>
              <a:t>Sue Wilson, </a:t>
            </a:r>
            <a:r>
              <a:rPr lang="fr-CA" sz="2800" b="1" i="0" dirty="0" err="1">
                <a:effectLst/>
                <a:latin typeface="Aptos" panose="020B0004020202020204" pitchFamily="34" charset="0"/>
              </a:rPr>
              <a:t>csj</a:t>
            </a:r>
            <a:endParaRPr lang="en-CA"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40437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7D2E24-5B34-4252-F33F-F993812C9DF6}"/>
              </a:ext>
            </a:extLst>
          </p:cNvPr>
          <p:cNvSpPr>
            <a:spLocks noGrp="1"/>
          </p:cNvSpPr>
          <p:nvPr>
            <p:ph type="title" idx="4294967295"/>
          </p:nvPr>
        </p:nvSpPr>
        <p:spPr>
          <a:xfrm>
            <a:off x="2576932" y="660557"/>
            <a:ext cx="10390321" cy="1325563"/>
          </a:xfrm>
        </p:spPr>
        <p:txBody>
          <a:bodyPr>
            <a:normAutofit/>
          </a:bodyPr>
          <a:lstStyle/>
          <a:p>
            <a:r>
              <a:rPr lang="fr-CA" sz="4000" dirty="0" err="1">
                <a:latin typeface="Aptos" panose="020B0004020202020204" pitchFamily="34" charset="0"/>
              </a:rPr>
              <a:t>Thank</a:t>
            </a:r>
            <a:r>
              <a:rPr lang="fr-CA" sz="4000" dirty="0">
                <a:latin typeface="Aptos" panose="020B0004020202020204" pitchFamily="34" charset="0"/>
              </a:rPr>
              <a:t> </a:t>
            </a:r>
            <a:r>
              <a:rPr lang="fr-CA" sz="4000" dirty="0" err="1">
                <a:latin typeface="Aptos" panose="020B0004020202020204" pitchFamily="34" charset="0"/>
              </a:rPr>
              <a:t>you</a:t>
            </a:r>
            <a:r>
              <a:rPr lang="fr-CA" sz="4000" dirty="0">
                <a:latin typeface="Aptos" panose="020B0004020202020204" pitchFamily="34" charset="0"/>
              </a:rPr>
              <a:t> for the </a:t>
            </a:r>
            <a:r>
              <a:rPr lang="fr-CA" sz="4000" dirty="0" err="1">
                <a:latin typeface="Aptos" panose="020B0004020202020204" pitchFamily="34" charset="0"/>
              </a:rPr>
              <a:t>interpretation</a:t>
            </a:r>
            <a:r>
              <a:rPr lang="fr-CA" sz="4000" dirty="0">
                <a:latin typeface="Aptos" panose="020B0004020202020204" pitchFamily="34" charset="0"/>
              </a:rPr>
              <a:t>  </a:t>
            </a:r>
            <a:br>
              <a:rPr lang="fr-CA" sz="4000" dirty="0">
                <a:latin typeface="Aptos" panose="020B0004020202020204" pitchFamily="34" charset="0"/>
              </a:rPr>
            </a:br>
            <a:r>
              <a:rPr lang="fr-CA" sz="4000" dirty="0">
                <a:solidFill>
                  <a:schemeClr val="accent5">
                    <a:lumMod val="75000"/>
                  </a:schemeClr>
                </a:solidFill>
                <a:latin typeface="Aptos" panose="020B0004020202020204" pitchFamily="34" charset="0"/>
              </a:rPr>
              <a:t>Merci pour l’interprétation</a:t>
            </a:r>
            <a:endParaRPr lang="en-CA" sz="4000" dirty="0">
              <a:solidFill>
                <a:schemeClr val="accent5">
                  <a:lumMod val="75000"/>
                </a:schemeClr>
              </a:solidFill>
              <a:latin typeface="Aptos" panose="020B0004020202020204" pitchFamily="34" charset="0"/>
            </a:endParaRPr>
          </a:p>
        </p:txBody>
      </p:sp>
      <p:pic>
        <p:nvPicPr>
          <p:cNvPr id="5" name="Image 4">
            <a:extLst>
              <a:ext uri="{FF2B5EF4-FFF2-40B4-BE49-F238E27FC236}">
                <a16:creationId xmlns:a16="http://schemas.microsoft.com/office/drawing/2014/main" id="{A666F7A7-09DB-743F-2D48-DB7A37E4CCF0}"/>
              </a:ext>
            </a:extLst>
          </p:cNvPr>
          <p:cNvPicPr>
            <a:picLocks noChangeAspect="1"/>
          </p:cNvPicPr>
          <p:nvPr/>
        </p:nvPicPr>
        <p:blipFill>
          <a:blip r:embed="rId2"/>
          <a:stretch>
            <a:fillRect/>
          </a:stretch>
        </p:blipFill>
        <p:spPr>
          <a:xfrm>
            <a:off x="1260860" y="2444597"/>
            <a:ext cx="9670279" cy="2724023"/>
          </a:xfrm>
          <a:prstGeom prst="rect">
            <a:avLst/>
          </a:prstGeom>
        </p:spPr>
      </p:pic>
      <p:sp>
        <p:nvSpPr>
          <p:cNvPr id="6" name="Rectangle 5">
            <a:extLst>
              <a:ext uri="{FF2B5EF4-FFF2-40B4-BE49-F238E27FC236}">
                <a16:creationId xmlns:a16="http://schemas.microsoft.com/office/drawing/2014/main" id="{2F1F6D1A-2894-FDC4-9C49-E73AC8D2E44C}"/>
              </a:ext>
            </a:extLst>
          </p:cNvPr>
          <p:cNvSpPr/>
          <p:nvPr/>
        </p:nvSpPr>
        <p:spPr>
          <a:xfrm>
            <a:off x="6867331" y="4609322"/>
            <a:ext cx="1032587" cy="758890"/>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15181DB-826A-055B-A425-B1FC073FEFA3}"/>
              </a:ext>
            </a:extLst>
          </p:cNvPr>
          <p:cNvSpPr/>
          <p:nvPr/>
        </p:nvSpPr>
        <p:spPr>
          <a:xfrm>
            <a:off x="3757274" y="2444597"/>
            <a:ext cx="3110057" cy="1917778"/>
          </a:xfrm>
          <a:prstGeom prst="rect">
            <a:avLst/>
          </a:prstGeom>
          <a:solidFill>
            <a:srgbClr val="1A1A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56D1B903-9542-27FF-F8B8-A4B4B159155E}"/>
              </a:ext>
            </a:extLst>
          </p:cNvPr>
          <p:cNvSpPr/>
          <p:nvPr/>
        </p:nvSpPr>
        <p:spPr>
          <a:xfrm>
            <a:off x="5660468" y="2444597"/>
            <a:ext cx="3110057" cy="939983"/>
          </a:xfrm>
          <a:prstGeom prst="rect">
            <a:avLst/>
          </a:prstGeom>
          <a:solidFill>
            <a:srgbClr val="1A1A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820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0EB01-2893-4080-00C8-3643B6EFF3A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1C05783-FF34-BAC1-139C-2D6BFD0C14CF}"/>
              </a:ext>
            </a:extLst>
          </p:cNvPr>
          <p:cNvSpPr>
            <a:spLocks noGrp="1"/>
          </p:cNvSpPr>
          <p:nvPr>
            <p:ph type="title"/>
          </p:nvPr>
        </p:nvSpPr>
        <p:spPr/>
        <p:txBody>
          <a:bodyPr/>
          <a:lstStyle/>
          <a:p>
            <a:r>
              <a:rPr lang="fr-CA" b="1" dirty="0">
                <a:latin typeface="Aptos" panose="020B0004020202020204" pitchFamily="34" charset="0"/>
              </a:rPr>
              <a:t>Call to action</a:t>
            </a:r>
            <a:endParaRPr lang="en-CA" b="1" dirty="0">
              <a:latin typeface="Aptos" panose="020B0004020202020204" pitchFamily="34" charset="0"/>
            </a:endParaRPr>
          </a:p>
        </p:txBody>
      </p:sp>
      <p:sp>
        <p:nvSpPr>
          <p:cNvPr id="3" name="Espace réservé du contenu 2">
            <a:extLst>
              <a:ext uri="{FF2B5EF4-FFF2-40B4-BE49-F238E27FC236}">
                <a16:creationId xmlns:a16="http://schemas.microsoft.com/office/drawing/2014/main" id="{4087E2AD-6202-279D-B857-9FDF313F12B6}"/>
              </a:ext>
            </a:extLst>
          </p:cNvPr>
          <p:cNvSpPr>
            <a:spLocks noGrp="1"/>
          </p:cNvSpPr>
          <p:nvPr>
            <p:ph idx="4294967295"/>
          </p:nvPr>
        </p:nvSpPr>
        <p:spPr>
          <a:xfrm>
            <a:off x="6096000" y="1630144"/>
            <a:ext cx="5273675" cy="4351337"/>
          </a:xfrm>
        </p:spPr>
        <p:txBody>
          <a:bodyPr/>
          <a:lstStyle/>
          <a:p>
            <a:pPr marL="514350" indent="-514350">
              <a:buFont typeface="Arial" panose="020B0604020202020204" pitchFamily="34" charset="0"/>
              <a:buAutoNum type="arabicPeriod"/>
            </a:pPr>
            <a:r>
              <a:rPr lang="fr-CA" b="1" dirty="0">
                <a:solidFill>
                  <a:schemeClr val="accent5">
                    <a:lumMod val="75000"/>
                  </a:schemeClr>
                </a:solidFill>
                <a:latin typeface="Aptos" panose="020B0004020202020204" pitchFamily="34" charset="0"/>
              </a:rPr>
              <a:t>Signez la pétition</a:t>
            </a:r>
          </a:p>
          <a:p>
            <a:r>
              <a:rPr lang="fr-CA" sz="2400" dirty="0">
                <a:latin typeface="Aptos" panose="020B0004020202020204" pitchFamily="34" charset="0"/>
              </a:rPr>
              <a:t>Objectif mondial = 10 millions</a:t>
            </a:r>
          </a:p>
          <a:p>
            <a:r>
              <a:rPr lang="fr-CA" sz="2400" dirty="0">
                <a:latin typeface="Aptos" panose="020B0004020202020204" pitchFamily="34" charset="0"/>
              </a:rPr>
              <a:t>Objectif national = 100 000 </a:t>
            </a:r>
          </a:p>
        </p:txBody>
      </p:sp>
      <p:sp>
        <p:nvSpPr>
          <p:cNvPr id="4" name="Titre 1">
            <a:extLst>
              <a:ext uri="{FF2B5EF4-FFF2-40B4-BE49-F238E27FC236}">
                <a16:creationId xmlns:a16="http://schemas.microsoft.com/office/drawing/2014/main" id="{6C75EB19-71D7-1222-8303-7A8346BD3540}"/>
              </a:ext>
            </a:extLst>
          </p:cNvPr>
          <p:cNvSpPr txBox="1">
            <a:spLocks/>
          </p:cNvSpPr>
          <p:nvPr/>
        </p:nvSpPr>
        <p:spPr>
          <a:xfrm>
            <a:off x="6112043" y="364895"/>
            <a:ext cx="481931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fr-CA" dirty="0">
                <a:latin typeface="Aptos" panose="020B0004020202020204" pitchFamily="34" charset="0"/>
              </a:rPr>
              <a:t>Agissons</a:t>
            </a:r>
            <a:endParaRPr lang="en-CA" dirty="0">
              <a:latin typeface="Aptos" panose="020B0004020202020204" pitchFamily="34" charset="0"/>
            </a:endParaRPr>
          </a:p>
        </p:txBody>
      </p:sp>
      <p:sp>
        <p:nvSpPr>
          <p:cNvPr id="5" name="Espace réservé du contenu 2">
            <a:extLst>
              <a:ext uri="{FF2B5EF4-FFF2-40B4-BE49-F238E27FC236}">
                <a16:creationId xmlns:a16="http://schemas.microsoft.com/office/drawing/2014/main" id="{59C59CCB-00D7-25C3-84F7-F94D47A744B9}"/>
              </a:ext>
            </a:extLst>
          </p:cNvPr>
          <p:cNvSpPr txBox="1">
            <a:spLocks/>
          </p:cNvSpPr>
          <p:nvPr/>
        </p:nvSpPr>
        <p:spPr>
          <a:xfrm>
            <a:off x="6096000" y="1825625"/>
            <a:ext cx="489952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latin typeface="Aptos" panose="020B0004020202020204" pitchFamily="34" charset="0"/>
            </a:endParaRPr>
          </a:p>
        </p:txBody>
      </p:sp>
      <p:sp>
        <p:nvSpPr>
          <p:cNvPr id="6" name="Espace réservé du contenu 2">
            <a:extLst>
              <a:ext uri="{FF2B5EF4-FFF2-40B4-BE49-F238E27FC236}">
                <a16:creationId xmlns:a16="http://schemas.microsoft.com/office/drawing/2014/main" id="{F9513F70-1883-1C80-967F-DBB43DA0C97D}"/>
              </a:ext>
            </a:extLst>
          </p:cNvPr>
          <p:cNvSpPr txBox="1">
            <a:spLocks/>
          </p:cNvSpPr>
          <p:nvPr/>
        </p:nvSpPr>
        <p:spPr>
          <a:xfrm>
            <a:off x="6015790" y="1825625"/>
            <a:ext cx="489952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latin typeface="Aptos" panose="020B0004020202020204" pitchFamily="34" charset="0"/>
            </a:endParaRPr>
          </a:p>
        </p:txBody>
      </p:sp>
      <p:sp>
        <p:nvSpPr>
          <p:cNvPr id="7" name="Espace réservé du contenu 2">
            <a:extLst>
              <a:ext uri="{FF2B5EF4-FFF2-40B4-BE49-F238E27FC236}">
                <a16:creationId xmlns:a16="http://schemas.microsoft.com/office/drawing/2014/main" id="{018BC225-5EE3-61DA-6E01-3D2F8B2A17B2}"/>
              </a:ext>
            </a:extLst>
          </p:cNvPr>
          <p:cNvSpPr txBox="1">
            <a:spLocks/>
          </p:cNvSpPr>
          <p:nvPr/>
        </p:nvSpPr>
        <p:spPr>
          <a:xfrm>
            <a:off x="1454004" y="1630144"/>
            <a:ext cx="4899526" cy="25123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fr-CA" b="1" dirty="0" err="1">
                <a:solidFill>
                  <a:schemeClr val="accent5">
                    <a:lumMod val="75000"/>
                  </a:schemeClr>
                </a:solidFill>
                <a:latin typeface="Aptos" panose="020B0004020202020204" pitchFamily="34" charset="0"/>
              </a:rPr>
              <a:t>Sign</a:t>
            </a:r>
            <a:r>
              <a:rPr lang="fr-CA" b="1" dirty="0">
                <a:solidFill>
                  <a:schemeClr val="accent5">
                    <a:lumMod val="75000"/>
                  </a:schemeClr>
                </a:solidFill>
                <a:latin typeface="Aptos" panose="020B0004020202020204" pitchFamily="34" charset="0"/>
              </a:rPr>
              <a:t> the </a:t>
            </a:r>
            <a:r>
              <a:rPr lang="fr-CA" b="1" dirty="0" err="1">
                <a:solidFill>
                  <a:schemeClr val="accent5">
                    <a:lumMod val="75000"/>
                  </a:schemeClr>
                </a:solidFill>
                <a:latin typeface="Aptos" panose="020B0004020202020204" pitchFamily="34" charset="0"/>
              </a:rPr>
              <a:t>petition</a:t>
            </a:r>
            <a:endParaRPr lang="fr-CA" b="1" dirty="0">
              <a:solidFill>
                <a:schemeClr val="accent5">
                  <a:lumMod val="75000"/>
                </a:schemeClr>
              </a:solidFill>
              <a:latin typeface="Aptos" panose="020B0004020202020204" pitchFamily="34" charset="0"/>
            </a:endParaRPr>
          </a:p>
          <a:p>
            <a:r>
              <a:rPr lang="fr-CA" sz="2400" dirty="0">
                <a:latin typeface="Aptos" panose="020B0004020202020204" pitchFamily="34" charset="0"/>
              </a:rPr>
              <a:t>World goal = 10 million</a:t>
            </a:r>
          </a:p>
          <a:p>
            <a:r>
              <a:rPr lang="fr-CA" sz="2400" dirty="0">
                <a:latin typeface="Aptos" panose="020B0004020202020204" pitchFamily="34" charset="0"/>
              </a:rPr>
              <a:t>National goal = 100 000</a:t>
            </a:r>
          </a:p>
        </p:txBody>
      </p:sp>
      <p:pic>
        <p:nvPicPr>
          <p:cNvPr id="9" name="Image 8" descr="Une image contenant Police, Graphique, graphisme, conception&#10;&#10;Le contenu généré par l’IA peut être incorrect.">
            <a:extLst>
              <a:ext uri="{FF2B5EF4-FFF2-40B4-BE49-F238E27FC236}">
                <a16:creationId xmlns:a16="http://schemas.microsoft.com/office/drawing/2014/main" id="{7E21170D-71AB-FE40-285B-AC30279012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40" y="1848724"/>
            <a:ext cx="1227312" cy="1067864"/>
          </a:xfrm>
          <a:prstGeom prst="rect">
            <a:avLst/>
          </a:prstGeom>
        </p:spPr>
      </p:pic>
      <p:pic>
        <p:nvPicPr>
          <p:cNvPr id="11" name="Image 10" descr="Une image contenant Police, Graphique, graphisme, logo&#10;&#10;Le contenu généré par l’IA peut être incorrect.">
            <a:extLst>
              <a:ext uri="{FF2B5EF4-FFF2-40B4-BE49-F238E27FC236}">
                <a16:creationId xmlns:a16="http://schemas.microsoft.com/office/drawing/2014/main" id="{050714A2-6FF0-49E5-9A5E-CDE5B695C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2104" y="1617765"/>
            <a:ext cx="1479119" cy="1268550"/>
          </a:xfrm>
          <a:prstGeom prst="rect">
            <a:avLst/>
          </a:prstGeom>
        </p:spPr>
      </p:pic>
      <p:sp>
        <p:nvSpPr>
          <p:cNvPr id="15" name="Rectangle 14">
            <a:extLst>
              <a:ext uri="{FF2B5EF4-FFF2-40B4-BE49-F238E27FC236}">
                <a16:creationId xmlns:a16="http://schemas.microsoft.com/office/drawing/2014/main" id="{39BB0063-B27E-2EDD-F7B1-03F5ACD1E961}"/>
              </a:ext>
            </a:extLst>
          </p:cNvPr>
          <p:cNvSpPr/>
          <p:nvPr/>
        </p:nvSpPr>
        <p:spPr>
          <a:xfrm>
            <a:off x="3342105" y="3892884"/>
            <a:ext cx="1138990" cy="10641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Aptos" panose="020B0004020202020204" pitchFamily="34" charset="0"/>
            </a:endParaRPr>
          </a:p>
        </p:txBody>
      </p:sp>
      <p:sp>
        <p:nvSpPr>
          <p:cNvPr id="16" name="Rectangle 15">
            <a:extLst>
              <a:ext uri="{FF2B5EF4-FFF2-40B4-BE49-F238E27FC236}">
                <a16:creationId xmlns:a16="http://schemas.microsoft.com/office/drawing/2014/main" id="{1117A739-E9FD-2AFF-21BB-9FEC344A740F}"/>
              </a:ext>
            </a:extLst>
          </p:cNvPr>
          <p:cNvSpPr/>
          <p:nvPr/>
        </p:nvSpPr>
        <p:spPr>
          <a:xfrm>
            <a:off x="4997115" y="3743157"/>
            <a:ext cx="1138990" cy="12138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Aptos" panose="020B0004020202020204" pitchFamily="34" charset="0"/>
            </a:endParaRPr>
          </a:p>
        </p:txBody>
      </p:sp>
      <p:sp>
        <p:nvSpPr>
          <p:cNvPr id="17" name="Rectangle 16">
            <a:extLst>
              <a:ext uri="{FF2B5EF4-FFF2-40B4-BE49-F238E27FC236}">
                <a16:creationId xmlns:a16="http://schemas.microsoft.com/office/drawing/2014/main" id="{713A309E-16B6-2A46-C55C-BAC2136F00A8}"/>
              </a:ext>
            </a:extLst>
          </p:cNvPr>
          <p:cNvSpPr/>
          <p:nvPr/>
        </p:nvSpPr>
        <p:spPr>
          <a:xfrm>
            <a:off x="6632871" y="3834063"/>
            <a:ext cx="1138990" cy="11229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latin typeface="Aptos" panose="020B0004020202020204" pitchFamily="34" charset="0"/>
            </a:endParaRPr>
          </a:p>
        </p:txBody>
      </p:sp>
      <p:sp>
        <p:nvSpPr>
          <p:cNvPr id="18" name="ZoneTexte 17">
            <a:extLst>
              <a:ext uri="{FF2B5EF4-FFF2-40B4-BE49-F238E27FC236}">
                <a16:creationId xmlns:a16="http://schemas.microsoft.com/office/drawing/2014/main" id="{8BF494B8-6F51-714B-3358-8A12CAF46D80}"/>
              </a:ext>
            </a:extLst>
          </p:cNvPr>
          <p:cNvSpPr txBox="1"/>
          <p:nvPr/>
        </p:nvSpPr>
        <p:spPr>
          <a:xfrm>
            <a:off x="2957096" y="4947348"/>
            <a:ext cx="1850190" cy="646331"/>
          </a:xfrm>
          <a:prstGeom prst="rect">
            <a:avLst/>
          </a:prstGeom>
          <a:noFill/>
        </p:spPr>
        <p:txBody>
          <a:bodyPr wrap="square" rtlCol="0">
            <a:spAutoFit/>
          </a:bodyPr>
          <a:lstStyle/>
          <a:p>
            <a:pPr algn="ctr"/>
            <a:r>
              <a:rPr lang="en-CA" dirty="0">
                <a:latin typeface="Aptos" panose="020B0004020202020204" pitchFamily="34" charset="0"/>
              </a:rPr>
              <a:t>Citizens for Public Justice</a:t>
            </a:r>
          </a:p>
        </p:txBody>
      </p:sp>
      <p:sp>
        <p:nvSpPr>
          <p:cNvPr id="19" name="ZoneTexte 18">
            <a:extLst>
              <a:ext uri="{FF2B5EF4-FFF2-40B4-BE49-F238E27FC236}">
                <a16:creationId xmlns:a16="http://schemas.microsoft.com/office/drawing/2014/main" id="{05DC757F-88AD-AA95-C8CC-832600035594}"/>
              </a:ext>
            </a:extLst>
          </p:cNvPr>
          <p:cNvSpPr txBox="1"/>
          <p:nvPr/>
        </p:nvSpPr>
        <p:spPr>
          <a:xfrm>
            <a:off x="4948989" y="4990126"/>
            <a:ext cx="1138990" cy="369332"/>
          </a:xfrm>
          <a:prstGeom prst="rect">
            <a:avLst/>
          </a:prstGeom>
          <a:noFill/>
        </p:spPr>
        <p:txBody>
          <a:bodyPr wrap="square" rtlCol="0">
            <a:spAutoFit/>
          </a:bodyPr>
          <a:lstStyle/>
          <a:p>
            <a:pPr algn="ctr"/>
            <a:r>
              <a:rPr lang="fr-CA" dirty="0">
                <a:latin typeface="Aptos" panose="020B0004020202020204" pitchFamily="34" charset="0"/>
              </a:rPr>
              <a:t>KAIROS</a:t>
            </a:r>
            <a:endParaRPr lang="en-CA" dirty="0">
              <a:latin typeface="Aptos" panose="020B0004020202020204" pitchFamily="34" charset="0"/>
            </a:endParaRPr>
          </a:p>
        </p:txBody>
      </p:sp>
      <p:sp>
        <p:nvSpPr>
          <p:cNvPr id="20" name="ZoneTexte 19">
            <a:extLst>
              <a:ext uri="{FF2B5EF4-FFF2-40B4-BE49-F238E27FC236}">
                <a16:creationId xmlns:a16="http://schemas.microsoft.com/office/drawing/2014/main" id="{E2ECCAFB-E97B-DA23-05FC-5AFF1F64B9AE}"/>
              </a:ext>
            </a:extLst>
          </p:cNvPr>
          <p:cNvSpPr txBox="1"/>
          <p:nvPr/>
        </p:nvSpPr>
        <p:spPr>
          <a:xfrm>
            <a:off x="6678861" y="4970103"/>
            <a:ext cx="1093000" cy="369332"/>
          </a:xfrm>
          <a:prstGeom prst="rect">
            <a:avLst/>
          </a:prstGeom>
          <a:noFill/>
        </p:spPr>
        <p:txBody>
          <a:bodyPr wrap="square" rtlCol="0">
            <a:spAutoFit/>
          </a:bodyPr>
          <a:lstStyle/>
          <a:p>
            <a:pPr algn="ctr"/>
            <a:r>
              <a:rPr lang="fr-CA" dirty="0">
                <a:latin typeface="Aptos" panose="020B0004020202020204" pitchFamily="34" charset="0"/>
              </a:rPr>
              <a:t>DPCC</a:t>
            </a:r>
            <a:endParaRPr lang="en-CA" dirty="0">
              <a:latin typeface="Aptos" panose="020B0004020202020204" pitchFamily="34" charset="0"/>
            </a:endParaRPr>
          </a:p>
        </p:txBody>
      </p:sp>
      <p:sp>
        <p:nvSpPr>
          <p:cNvPr id="21" name="ZoneTexte 20">
            <a:extLst>
              <a:ext uri="{FF2B5EF4-FFF2-40B4-BE49-F238E27FC236}">
                <a16:creationId xmlns:a16="http://schemas.microsoft.com/office/drawing/2014/main" id="{DC3BB6B8-C451-7C1D-F4CF-A3D9655AF7F7}"/>
              </a:ext>
            </a:extLst>
          </p:cNvPr>
          <p:cNvSpPr txBox="1"/>
          <p:nvPr/>
        </p:nvSpPr>
        <p:spPr>
          <a:xfrm>
            <a:off x="336284" y="3949434"/>
            <a:ext cx="2778558" cy="523220"/>
          </a:xfrm>
          <a:prstGeom prst="rect">
            <a:avLst/>
          </a:prstGeom>
          <a:noFill/>
        </p:spPr>
        <p:txBody>
          <a:bodyPr wrap="square" rtlCol="0">
            <a:spAutoFit/>
          </a:bodyPr>
          <a:lstStyle/>
          <a:p>
            <a:r>
              <a:rPr lang="fr-CA" sz="2800" dirty="0">
                <a:latin typeface="Aptos" panose="020B0004020202020204" pitchFamily="34" charset="0"/>
              </a:rPr>
              <a:t>Online or </a:t>
            </a:r>
            <a:r>
              <a:rPr lang="fr-CA" sz="2800" dirty="0" err="1">
                <a:latin typeface="Aptos" panose="020B0004020202020204" pitchFamily="34" charset="0"/>
              </a:rPr>
              <a:t>paper</a:t>
            </a:r>
            <a:endParaRPr lang="en-CA" sz="2800" dirty="0">
              <a:latin typeface="Aptos" panose="020B0004020202020204" pitchFamily="34" charset="0"/>
            </a:endParaRPr>
          </a:p>
        </p:txBody>
      </p:sp>
      <p:sp>
        <p:nvSpPr>
          <p:cNvPr id="23" name="Rectangle : coins arrondis 22">
            <a:extLst>
              <a:ext uri="{FF2B5EF4-FFF2-40B4-BE49-F238E27FC236}">
                <a16:creationId xmlns:a16="http://schemas.microsoft.com/office/drawing/2014/main" id="{7C140501-E6A5-0370-C8EC-B5A516DEC472}"/>
              </a:ext>
            </a:extLst>
          </p:cNvPr>
          <p:cNvSpPr/>
          <p:nvPr/>
        </p:nvSpPr>
        <p:spPr>
          <a:xfrm rot="20173033">
            <a:off x="695411" y="3949432"/>
            <a:ext cx="1904870" cy="523221"/>
          </a:xfrm>
          <a:prstGeom prst="round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b="1" dirty="0" err="1">
                <a:latin typeface="Aptos" panose="020B0004020202020204" pitchFamily="34" charset="0"/>
              </a:rPr>
              <a:t>Sign</a:t>
            </a:r>
            <a:r>
              <a:rPr lang="fr-CA" sz="2400" b="1" dirty="0">
                <a:latin typeface="Aptos" panose="020B0004020202020204" pitchFamily="34" charset="0"/>
              </a:rPr>
              <a:t> once</a:t>
            </a:r>
            <a:endParaRPr lang="en-CA" sz="2400" b="1" dirty="0">
              <a:latin typeface="Aptos" panose="020B0004020202020204" pitchFamily="34" charset="0"/>
            </a:endParaRPr>
          </a:p>
        </p:txBody>
      </p:sp>
      <p:sp>
        <p:nvSpPr>
          <p:cNvPr id="24" name="ZoneTexte 23">
            <a:extLst>
              <a:ext uri="{FF2B5EF4-FFF2-40B4-BE49-F238E27FC236}">
                <a16:creationId xmlns:a16="http://schemas.microsoft.com/office/drawing/2014/main" id="{00C6CF55-AF9A-4CD1-34A2-F09A7D0E792D}"/>
              </a:ext>
            </a:extLst>
          </p:cNvPr>
          <p:cNvSpPr txBox="1"/>
          <p:nvPr/>
        </p:nvSpPr>
        <p:spPr>
          <a:xfrm>
            <a:off x="8607327" y="3892884"/>
            <a:ext cx="3326664" cy="523220"/>
          </a:xfrm>
          <a:prstGeom prst="rect">
            <a:avLst/>
          </a:prstGeom>
          <a:noFill/>
        </p:spPr>
        <p:txBody>
          <a:bodyPr wrap="square" rtlCol="0">
            <a:spAutoFit/>
          </a:bodyPr>
          <a:lstStyle/>
          <a:p>
            <a:r>
              <a:rPr lang="fr-CA" sz="2800" dirty="0">
                <a:latin typeface="Aptos" panose="020B0004020202020204" pitchFamily="34" charset="0"/>
              </a:rPr>
              <a:t>En ligne ou papier</a:t>
            </a:r>
            <a:endParaRPr lang="en-CA" sz="2800" dirty="0">
              <a:latin typeface="Aptos" panose="020B0004020202020204" pitchFamily="34" charset="0"/>
            </a:endParaRPr>
          </a:p>
        </p:txBody>
      </p:sp>
      <p:sp>
        <p:nvSpPr>
          <p:cNvPr id="25" name="Rectangle : coins arrondis 24">
            <a:extLst>
              <a:ext uri="{FF2B5EF4-FFF2-40B4-BE49-F238E27FC236}">
                <a16:creationId xmlns:a16="http://schemas.microsoft.com/office/drawing/2014/main" id="{6EADD6CD-DE2E-0C42-2202-8D4A911511A3}"/>
              </a:ext>
            </a:extLst>
          </p:cNvPr>
          <p:cNvSpPr/>
          <p:nvPr/>
        </p:nvSpPr>
        <p:spPr>
          <a:xfrm rot="1450986">
            <a:off x="8905545" y="3901534"/>
            <a:ext cx="2456012" cy="523221"/>
          </a:xfrm>
          <a:prstGeom prst="round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2400" b="1" dirty="0">
                <a:latin typeface="Aptos" panose="020B0004020202020204" pitchFamily="34" charset="0"/>
              </a:rPr>
              <a:t>Signez une fois</a:t>
            </a:r>
            <a:endParaRPr lang="en-CA" sz="2400" b="1" dirty="0">
              <a:latin typeface="Aptos" panose="020B0004020202020204" pitchFamily="34" charset="0"/>
            </a:endParaRPr>
          </a:p>
        </p:txBody>
      </p:sp>
    </p:spTree>
    <p:extLst>
      <p:ext uri="{BB962C8B-B14F-4D97-AF65-F5344CB8AC3E}">
        <p14:creationId xmlns:p14="http://schemas.microsoft.com/office/powerpoint/2010/main" val="92790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19" grpId="0"/>
      <p:bldP spid="20" grpId="0"/>
      <p:bldP spid="21" grpId="0"/>
      <p:bldP spid="23" grpId="0" animBg="1"/>
      <p:bldP spid="24" grpId="0"/>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C949D-EF5C-E5B1-0AD0-B1244099ADF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6F3E447-6787-CFBB-0F32-2B7E3572C760}"/>
              </a:ext>
            </a:extLst>
          </p:cNvPr>
          <p:cNvSpPr>
            <a:spLocks noGrp="1"/>
          </p:cNvSpPr>
          <p:nvPr>
            <p:ph type="title"/>
          </p:nvPr>
        </p:nvSpPr>
        <p:spPr/>
        <p:txBody>
          <a:bodyPr/>
          <a:lstStyle/>
          <a:p>
            <a:r>
              <a:rPr lang="fr-CA" b="1" dirty="0">
                <a:latin typeface="Aptos" panose="020B0004020202020204" pitchFamily="34" charset="0"/>
              </a:rPr>
              <a:t>Call to action</a:t>
            </a:r>
            <a:endParaRPr lang="en-CA" b="1" dirty="0">
              <a:latin typeface="Aptos" panose="020B0004020202020204" pitchFamily="34" charset="0"/>
            </a:endParaRPr>
          </a:p>
        </p:txBody>
      </p:sp>
      <p:sp>
        <p:nvSpPr>
          <p:cNvPr id="3" name="Espace réservé du contenu 2">
            <a:extLst>
              <a:ext uri="{FF2B5EF4-FFF2-40B4-BE49-F238E27FC236}">
                <a16:creationId xmlns:a16="http://schemas.microsoft.com/office/drawing/2014/main" id="{06E27CC6-888F-DF85-7A74-880C1524EB1A}"/>
              </a:ext>
            </a:extLst>
          </p:cNvPr>
          <p:cNvSpPr>
            <a:spLocks noGrp="1"/>
          </p:cNvSpPr>
          <p:nvPr>
            <p:ph idx="4294967295"/>
          </p:nvPr>
        </p:nvSpPr>
        <p:spPr>
          <a:xfrm>
            <a:off x="6059546" y="1630614"/>
            <a:ext cx="5273675" cy="1085850"/>
          </a:xfrm>
        </p:spPr>
        <p:txBody>
          <a:bodyPr/>
          <a:lstStyle/>
          <a:p>
            <a:pPr marL="0" indent="0">
              <a:buNone/>
            </a:pPr>
            <a:r>
              <a:rPr lang="fr-CA" sz="2400" b="1" dirty="0">
                <a:latin typeface="Aptos" panose="020B0004020202020204" pitchFamily="34" charset="0"/>
              </a:rPr>
              <a:t>Les signatures seront </a:t>
            </a:r>
            <a:r>
              <a:rPr lang="fr-FR" sz="2400" b="1" dirty="0">
                <a:latin typeface="Aptos" panose="020B0004020202020204" pitchFamily="34" charset="0"/>
              </a:rPr>
              <a:t>utilisées </a:t>
            </a:r>
            <a:br>
              <a:rPr lang="fr-FR" sz="2400" b="1" dirty="0">
                <a:latin typeface="Aptos" panose="020B0004020202020204" pitchFamily="34" charset="0"/>
              </a:rPr>
            </a:br>
            <a:r>
              <a:rPr lang="fr-FR" sz="2400" b="1" dirty="0">
                <a:latin typeface="Aptos" panose="020B0004020202020204" pitchFamily="34" charset="0"/>
              </a:rPr>
              <a:t>dans le monde entier :</a:t>
            </a:r>
          </a:p>
          <a:p>
            <a:pPr marL="0" indent="0">
              <a:buNone/>
            </a:pPr>
            <a:endParaRPr lang="fr-CA" sz="2000" b="1" dirty="0">
              <a:latin typeface="Aptos" panose="020B0004020202020204" pitchFamily="34" charset="0"/>
            </a:endParaRPr>
          </a:p>
          <a:p>
            <a:endParaRPr lang="fr-CA" sz="2000" b="1" dirty="0">
              <a:latin typeface="Aptos" panose="020B0004020202020204" pitchFamily="34" charset="0"/>
            </a:endParaRPr>
          </a:p>
          <a:p>
            <a:endParaRPr lang="en-CA" sz="2000" dirty="0">
              <a:latin typeface="Aptos" panose="020B0004020202020204" pitchFamily="34" charset="0"/>
            </a:endParaRPr>
          </a:p>
        </p:txBody>
      </p:sp>
      <p:sp>
        <p:nvSpPr>
          <p:cNvPr id="4" name="Titre 1">
            <a:extLst>
              <a:ext uri="{FF2B5EF4-FFF2-40B4-BE49-F238E27FC236}">
                <a16:creationId xmlns:a16="http://schemas.microsoft.com/office/drawing/2014/main" id="{FB09E0EE-E4A4-270A-5B95-CCFF12F4C2A6}"/>
              </a:ext>
            </a:extLst>
          </p:cNvPr>
          <p:cNvSpPr txBox="1">
            <a:spLocks/>
          </p:cNvSpPr>
          <p:nvPr/>
        </p:nvSpPr>
        <p:spPr>
          <a:xfrm>
            <a:off x="6112043" y="364895"/>
            <a:ext cx="481931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fr-CA" dirty="0">
                <a:latin typeface="Aptos" panose="020B0004020202020204" pitchFamily="34" charset="0"/>
              </a:rPr>
              <a:t>Agissons</a:t>
            </a:r>
            <a:endParaRPr lang="en-CA" dirty="0">
              <a:latin typeface="Aptos" panose="020B0004020202020204" pitchFamily="34" charset="0"/>
            </a:endParaRPr>
          </a:p>
        </p:txBody>
      </p:sp>
      <p:sp>
        <p:nvSpPr>
          <p:cNvPr id="5" name="Espace réservé du contenu 2">
            <a:extLst>
              <a:ext uri="{FF2B5EF4-FFF2-40B4-BE49-F238E27FC236}">
                <a16:creationId xmlns:a16="http://schemas.microsoft.com/office/drawing/2014/main" id="{25114BBD-3D7A-2F81-41E1-938AF77DC831}"/>
              </a:ext>
            </a:extLst>
          </p:cNvPr>
          <p:cNvSpPr txBox="1">
            <a:spLocks/>
          </p:cNvSpPr>
          <p:nvPr/>
        </p:nvSpPr>
        <p:spPr>
          <a:xfrm>
            <a:off x="6096000" y="1825625"/>
            <a:ext cx="489952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latin typeface="Aptos" panose="020B0004020202020204" pitchFamily="34" charset="0"/>
            </a:endParaRPr>
          </a:p>
        </p:txBody>
      </p:sp>
      <p:sp>
        <p:nvSpPr>
          <p:cNvPr id="6" name="Espace réservé du contenu 2">
            <a:extLst>
              <a:ext uri="{FF2B5EF4-FFF2-40B4-BE49-F238E27FC236}">
                <a16:creationId xmlns:a16="http://schemas.microsoft.com/office/drawing/2014/main" id="{77AAD9EE-E791-DD3C-B30C-A983017F9871}"/>
              </a:ext>
            </a:extLst>
          </p:cNvPr>
          <p:cNvSpPr txBox="1">
            <a:spLocks/>
          </p:cNvSpPr>
          <p:nvPr/>
        </p:nvSpPr>
        <p:spPr>
          <a:xfrm>
            <a:off x="6015790" y="1825625"/>
            <a:ext cx="489952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latin typeface="Aptos" panose="020B0004020202020204" pitchFamily="34" charset="0"/>
            </a:endParaRPr>
          </a:p>
        </p:txBody>
      </p:sp>
      <p:sp>
        <p:nvSpPr>
          <p:cNvPr id="7" name="Espace réservé du contenu 2">
            <a:extLst>
              <a:ext uri="{FF2B5EF4-FFF2-40B4-BE49-F238E27FC236}">
                <a16:creationId xmlns:a16="http://schemas.microsoft.com/office/drawing/2014/main" id="{996B9BE5-7D36-961C-1567-0FB89A5C123E}"/>
              </a:ext>
            </a:extLst>
          </p:cNvPr>
          <p:cNvSpPr txBox="1">
            <a:spLocks/>
          </p:cNvSpPr>
          <p:nvPr/>
        </p:nvSpPr>
        <p:spPr>
          <a:xfrm>
            <a:off x="1358232" y="1630144"/>
            <a:ext cx="4737768" cy="1086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400" b="1" dirty="0">
                <a:latin typeface="Aptos" panose="020B0004020202020204" pitchFamily="34" charset="0"/>
              </a:rPr>
              <a:t>Signatures </a:t>
            </a:r>
            <a:r>
              <a:rPr lang="fr-CA" sz="2400" b="1" dirty="0" err="1">
                <a:latin typeface="Aptos" panose="020B0004020202020204" pitchFamily="34" charset="0"/>
              </a:rPr>
              <a:t>will</a:t>
            </a:r>
            <a:r>
              <a:rPr lang="fr-CA" sz="2400" b="1" dirty="0">
                <a:latin typeface="Aptos" panose="020B0004020202020204" pitchFamily="34" charset="0"/>
              </a:rPr>
              <a:t> </a:t>
            </a:r>
            <a:r>
              <a:rPr lang="fr-CA" sz="2400" b="1" dirty="0" err="1">
                <a:latin typeface="Aptos" panose="020B0004020202020204" pitchFamily="34" charset="0"/>
              </a:rPr>
              <a:t>be</a:t>
            </a:r>
            <a:r>
              <a:rPr lang="fr-CA" sz="2400" b="1" dirty="0">
                <a:latin typeface="Aptos" panose="020B0004020202020204" pitchFamily="34" charset="0"/>
              </a:rPr>
              <a:t> </a:t>
            </a:r>
            <a:r>
              <a:rPr lang="fr-CA" sz="2400" b="1" dirty="0" err="1">
                <a:latin typeface="Aptos" panose="020B0004020202020204" pitchFamily="34" charset="0"/>
              </a:rPr>
              <a:t>used</a:t>
            </a:r>
            <a:r>
              <a:rPr lang="fr-CA" sz="2400" b="1" dirty="0">
                <a:latin typeface="Aptos" panose="020B0004020202020204" pitchFamily="34" charset="0"/>
              </a:rPr>
              <a:t> </a:t>
            </a:r>
            <a:r>
              <a:rPr lang="fr-CA" sz="2400" b="1" dirty="0" err="1">
                <a:latin typeface="Aptos" panose="020B0004020202020204" pitchFamily="34" charset="0"/>
              </a:rPr>
              <a:t>worldwide</a:t>
            </a:r>
            <a:r>
              <a:rPr lang="fr-CA" sz="2400" b="1" dirty="0">
                <a:latin typeface="Aptos" panose="020B0004020202020204" pitchFamily="34" charset="0"/>
              </a:rPr>
              <a:t>:</a:t>
            </a:r>
          </a:p>
          <a:p>
            <a:endParaRPr lang="fr-CA" sz="2000" i="1" dirty="0">
              <a:latin typeface="Aptos" panose="020B0004020202020204" pitchFamily="34" charset="0"/>
            </a:endParaRPr>
          </a:p>
          <a:p>
            <a:endParaRPr lang="fr-CA" sz="2000" dirty="0">
              <a:latin typeface="Aptos" panose="020B0004020202020204" pitchFamily="34" charset="0"/>
            </a:endParaRPr>
          </a:p>
        </p:txBody>
      </p:sp>
      <p:pic>
        <p:nvPicPr>
          <p:cNvPr id="9" name="Image 8" descr="Une image contenant Police, Graphique, graphisme, conception&#10;&#10;Le contenu généré par l’IA peut être incorrect.">
            <a:extLst>
              <a:ext uri="{FF2B5EF4-FFF2-40B4-BE49-F238E27FC236}">
                <a16:creationId xmlns:a16="http://schemas.microsoft.com/office/drawing/2014/main" id="{66833CBD-F7CF-2FF9-D35E-4B30BCD02C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40" y="1848724"/>
            <a:ext cx="1227312" cy="1067864"/>
          </a:xfrm>
          <a:prstGeom prst="rect">
            <a:avLst/>
          </a:prstGeom>
        </p:spPr>
      </p:pic>
      <p:pic>
        <p:nvPicPr>
          <p:cNvPr id="11" name="Image 10" descr="Une image contenant Police, Graphique, graphisme, logo&#10;&#10;Le contenu généré par l’IA peut être incorrect.">
            <a:extLst>
              <a:ext uri="{FF2B5EF4-FFF2-40B4-BE49-F238E27FC236}">
                <a16:creationId xmlns:a16="http://schemas.microsoft.com/office/drawing/2014/main" id="{D14DB496-E9FA-DF8D-0D4B-13CB4A34BE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492" y="1525722"/>
            <a:ext cx="1479119" cy="1268550"/>
          </a:xfrm>
          <a:prstGeom prst="rect">
            <a:avLst/>
          </a:prstGeom>
        </p:spPr>
      </p:pic>
      <p:graphicFrame>
        <p:nvGraphicFramePr>
          <p:cNvPr id="8" name="Diagramme 7">
            <a:extLst>
              <a:ext uri="{FF2B5EF4-FFF2-40B4-BE49-F238E27FC236}">
                <a16:creationId xmlns:a16="http://schemas.microsoft.com/office/drawing/2014/main" id="{4A43103E-E9AD-5572-AC3C-D168B7DD977D}"/>
              </a:ext>
            </a:extLst>
          </p:cNvPr>
          <p:cNvGraphicFramePr/>
          <p:nvPr/>
        </p:nvGraphicFramePr>
        <p:xfrm>
          <a:off x="1080168" y="2282456"/>
          <a:ext cx="9550114" cy="38558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7950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DA4448A-B230-4173-ECE6-BD5888E3755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CE874B4-D706-3B1D-8197-9667134075BC}"/>
              </a:ext>
            </a:extLst>
          </p:cNvPr>
          <p:cNvSpPr txBox="1">
            <a:spLocks/>
          </p:cNvSpPr>
          <p:nvPr/>
        </p:nvSpPr>
        <p:spPr>
          <a:xfrm>
            <a:off x="400304" y="231246"/>
            <a:ext cx="4129363" cy="13096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3200" b="0" i="0" u="none" strike="noStrike" kern="1200" cap="none" spc="0" normalizeH="0" baseline="0" noProof="0">
                <a:ln>
                  <a:noFill/>
                </a:ln>
                <a:solidFill>
                  <a:prstClr val="black"/>
                </a:solidFill>
                <a:effectLst/>
                <a:uLnTx/>
                <a:uFillTx/>
                <a:latin typeface="Aharoni" panose="02010803020104030203" pitchFamily="2" charset="-79"/>
                <a:ea typeface="+mj-ea"/>
                <a:cs typeface="Aharoni" panose="02010803020104030203" pitchFamily="2" charset="-79"/>
              </a:rPr>
              <a:t>Canada’s Role: Economic Debt</a:t>
            </a:r>
          </a:p>
        </p:txBody>
      </p:sp>
      <p:sp>
        <p:nvSpPr>
          <p:cNvPr id="3" name="Espace réservé du contenu 2">
            <a:extLst>
              <a:ext uri="{FF2B5EF4-FFF2-40B4-BE49-F238E27FC236}">
                <a16:creationId xmlns:a16="http://schemas.microsoft.com/office/drawing/2014/main" id="{49A1344F-A582-9D8C-5BED-0BA853C149FF}"/>
              </a:ext>
            </a:extLst>
          </p:cNvPr>
          <p:cNvSpPr txBox="1">
            <a:spLocks/>
          </p:cNvSpPr>
          <p:nvPr/>
        </p:nvSpPr>
        <p:spPr>
          <a:xfrm>
            <a:off x="400304" y="1439333"/>
            <a:ext cx="5471837" cy="4174509"/>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CA" noProof="0" dirty="0">
                <a:solidFill>
                  <a:prstClr val="black"/>
                </a:solidFill>
              </a:rPr>
              <a:t>Canada is a member of the G7, a group representing the largest economies in the world. This June, Canada is hosting the G7 in Kananaskis, Alberta, and it sets the agenda.</a:t>
            </a:r>
          </a:p>
          <a:p>
            <a:pPr>
              <a:defRPr/>
            </a:pPr>
            <a:r>
              <a:rPr lang="en-CA" noProof="0" dirty="0">
                <a:solidFill>
                  <a:prstClr val="black"/>
                </a:solidFill>
              </a:rPr>
              <a:t>Canada has a </a:t>
            </a:r>
            <a:r>
              <a:rPr lang="en-CA" dirty="0">
                <a:solidFill>
                  <a:prstClr val="black"/>
                </a:solidFill>
              </a:rPr>
              <a:t>voice</a:t>
            </a:r>
            <a:r>
              <a:rPr lang="en-CA" noProof="0" dirty="0">
                <a:solidFill>
                  <a:prstClr val="black"/>
                </a:solidFill>
              </a:rPr>
              <a:t> at the World Bank and the International Monetary </a:t>
            </a:r>
            <a:r>
              <a:rPr lang="en-CA" dirty="0">
                <a:solidFill>
                  <a:prstClr val="black"/>
                </a:solidFill>
              </a:rPr>
              <a:t>Fund, two multilateral institutions that have contributed to the debt crisis.</a:t>
            </a:r>
          </a:p>
          <a:p>
            <a:pPr>
              <a:defRPr/>
            </a:pPr>
            <a:r>
              <a:rPr lang="en-CA" dirty="0">
                <a:solidFill>
                  <a:prstClr val="black"/>
                </a:solidFill>
              </a:rPr>
              <a:t>Canadian creditors also likely hold sovereign debt.</a:t>
            </a:r>
          </a:p>
          <a:p>
            <a:pPr>
              <a:defRPr/>
            </a:pPr>
            <a:r>
              <a:rPr lang="en-CA" dirty="0">
                <a:solidFill>
                  <a:prstClr val="black"/>
                </a:solidFill>
              </a:rPr>
              <a:t>Canada can use its voice at the United Nations.</a:t>
            </a:r>
          </a:p>
          <a:p>
            <a:pPr>
              <a:defRPr/>
            </a:pPr>
            <a:r>
              <a:rPr lang="en-CA" dirty="0">
                <a:solidFill>
                  <a:prstClr val="black"/>
                </a:solidFill>
              </a:rPr>
              <a:t>In Jubilee 2000, Canada was a leader in canceling its own bilateral debt. It can do so again. It currently holds $9 billion, which is only 0.39% of Canada’s GDP.</a:t>
            </a:r>
          </a:p>
          <a:p>
            <a:pPr>
              <a:defRPr/>
            </a:pPr>
            <a:endParaRPr lang="en-CA" dirty="0">
              <a:solidFill>
                <a:prstClr val="black"/>
              </a:solidFill>
            </a:endParaRPr>
          </a:p>
          <a:p>
            <a:pPr>
              <a:defRPr/>
            </a:pPr>
            <a:endParaRPr kumimoji="0" lang="en-CA" sz="2800" u="none" strike="noStrike" kern="1200" cap="none" spc="0" normalizeH="0" baseline="0" noProof="0" dirty="0">
              <a:ln>
                <a:noFill/>
              </a:ln>
              <a:solidFill>
                <a:prstClr val="black"/>
              </a:solidFill>
              <a:effectLst/>
              <a:uLnTx/>
              <a:uFillTx/>
              <a:ea typeface="+mn-ea"/>
              <a:cs typeface="+mn-cs"/>
            </a:endParaRPr>
          </a:p>
        </p:txBody>
      </p:sp>
      <p:sp>
        <p:nvSpPr>
          <p:cNvPr id="4" name="Titre 1">
            <a:extLst>
              <a:ext uri="{FF2B5EF4-FFF2-40B4-BE49-F238E27FC236}">
                <a16:creationId xmlns:a16="http://schemas.microsoft.com/office/drawing/2014/main" id="{29D5B189-820E-7CD1-90FD-CC68B2FF9906}"/>
              </a:ext>
            </a:extLst>
          </p:cNvPr>
          <p:cNvSpPr txBox="1">
            <a:spLocks/>
          </p:cNvSpPr>
          <p:nvPr/>
        </p:nvSpPr>
        <p:spPr>
          <a:xfrm>
            <a:off x="5872141" y="231245"/>
            <a:ext cx="4129363" cy="13096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200" b="0" i="0" u="none" strike="noStrike" kern="1200" cap="none" spc="0" normalizeH="0" baseline="0" noProof="0">
                <a:ln>
                  <a:noFill/>
                </a:ln>
                <a:solidFill>
                  <a:prstClr val="black"/>
                </a:solidFill>
                <a:effectLst/>
                <a:uLnTx/>
                <a:uFillTx/>
                <a:latin typeface="Aharoni" panose="02010803020104030203" pitchFamily="2" charset="-79"/>
                <a:ea typeface="+mj-ea"/>
                <a:cs typeface="Aharoni" panose="02010803020104030203" pitchFamily="2" charset="-79"/>
              </a:rPr>
              <a:t>Le rôle du Canada : Dette économique</a:t>
            </a:r>
            <a:endParaRPr kumimoji="0" lang="en-CA" sz="3200" b="0" i="0" u="none" strike="noStrike" kern="1200" cap="none" spc="0" normalizeH="0" baseline="0" noProof="0">
              <a:ln>
                <a:noFill/>
              </a:ln>
              <a:solidFill>
                <a:prstClr val="black"/>
              </a:solidFill>
              <a:effectLst/>
              <a:uLnTx/>
              <a:uFillTx/>
              <a:latin typeface="Aharoni" panose="02010803020104030203" pitchFamily="2" charset="-79"/>
              <a:ea typeface="+mj-ea"/>
              <a:cs typeface="Aharoni" panose="02010803020104030203" pitchFamily="2" charset="-79"/>
            </a:endParaRPr>
          </a:p>
        </p:txBody>
      </p:sp>
      <p:sp>
        <p:nvSpPr>
          <p:cNvPr id="5" name="Espace réservé du contenu 2">
            <a:extLst>
              <a:ext uri="{FF2B5EF4-FFF2-40B4-BE49-F238E27FC236}">
                <a16:creationId xmlns:a16="http://schemas.microsoft.com/office/drawing/2014/main" id="{E428792C-B8D9-9BC8-C525-38DC6DA7CB89}"/>
              </a:ext>
            </a:extLst>
          </p:cNvPr>
          <p:cNvSpPr txBox="1">
            <a:spLocks/>
          </p:cNvSpPr>
          <p:nvPr/>
        </p:nvSpPr>
        <p:spPr>
          <a:xfrm>
            <a:off x="5872141" y="1341361"/>
            <a:ext cx="5756777" cy="4711097"/>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sz="3200" noProof="0" dirty="0">
                <a:solidFill>
                  <a:prstClr val="black"/>
                </a:solidFill>
              </a:rPr>
              <a:t>Le Canada est membre du G7, un groupe représentant les plus grandes économies du monde. En juin prochain, le Canada accueillera le G7 à </a:t>
            </a:r>
            <a:r>
              <a:rPr lang="fr-FR" sz="3200" noProof="0" dirty="0" err="1">
                <a:solidFill>
                  <a:prstClr val="black"/>
                </a:solidFill>
              </a:rPr>
              <a:t>Kananaskis</a:t>
            </a:r>
            <a:r>
              <a:rPr lang="fr-FR" sz="3200" noProof="0" dirty="0">
                <a:solidFill>
                  <a:prstClr val="black"/>
                </a:solidFill>
              </a:rPr>
              <a:t>, en Alberta, et c'est lui qui fixe l'ordre du jour.</a:t>
            </a:r>
          </a:p>
          <a:p>
            <a:pPr>
              <a:defRPr/>
            </a:pPr>
            <a:r>
              <a:rPr lang="fr-FR" sz="3200" noProof="0" dirty="0">
                <a:solidFill>
                  <a:prstClr val="black"/>
                </a:solidFill>
              </a:rPr>
              <a:t>Le Canada est représenté à la Banque mondiale et au Fonds monétaire international, deux institutions multilatérales qui ont contribué à la crise de la dette.</a:t>
            </a:r>
          </a:p>
          <a:p>
            <a:pPr>
              <a:defRPr/>
            </a:pPr>
            <a:r>
              <a:rPr lang="fr-FR" sz="3200" dirty="0">
                <a:solidFill>
                  <a:prstClr val="black"/>
                </a:solidFill>
              </a:rPr>
              <a:t>Les créanciers canadiens détiennent probablement aussi de la dette souveraine.</a:t>
            </a:r>
          </a:p>
          <a:p>
            <a:pPr>
              <a:defRPr/>
            </a:pPr>
            <a:r>
              <a:rPr lang="fr-FR" sz="3200" dirty="0">
                <a:solidFill>
                  <a:prstClr val="black"/>
                </a:solidFill>
              </a:rPr>
              <a:t>Le Canada peut faire entendre sa voix aux Nations Unies.</a:t>
            </a:r>
          </a:p>
          <a:p>
            <a:pPr>
              <a:defRPr/>
            </a:pPr>
            <a:r>
              <a:rPr lang="fr-FR" sz="3200" dirty="0">
                <a:solidFill>
                  <a:prstClr val="black"/>
                </a:solidFill>
              </a:rPr>
              <a:t>Lors du Jubilé 2000, le Canada a joué un rôle de premier plan dans l'annulation de sa propre dette bilatérale. Il peut le faire à nouveau. Elle s'élève actuellement à 9 milliards de dollars, ce qui ne représente que 0,39 % du PIB du Canada.</a:t>
            </a:r>
            <a:endParaRPr lang="en-CA" sz="3200" dirty="0">
              <a:solidFill>
                <a:prstClr val="black"/>
              </a:solidFill>
            </a:endParaRPr>
          </a:p>
          <a:p>
            <a:pPr>
              <a:defRPr/>
            </a:pPr>
            <a:endParaRPr kumimoji="0" lang="en-CA" sz="28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095322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C3E36-2100-8003-78AB-BCC063F401E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F60FBFF-9C85-BAA1-F280-FE8D19042573}"/>
              </a:ext>
            </a:extLst>
          </p:cNvPr>
          <p:cNvSpPr txBox="1"/>
          <p:nvPr/>
        </p:nvSpPr>
        <p:spPr>
          <a:xfrm>
            <a:off x="832513" y="1981243"/>
            <a:ext cx="4791355" cy="3006464"/>
          </a:xfrm>
          <a:custGeom>
            <a:avLst/>
            <a:gdLst>
              <a:gd name="connsiteX0" fmla="*/ 0 w 4791355"/>
              <a:gd name="connsiteY0" fmla="*/ 0 h 3006464"/>
              <a:gd name="connsiteX1" fmla="*/ 588652 w 4791355"/>
              <a:gd name="connsiteY1" fmla="*/ 0 h 3006464"/>
              <a:gd name="connsiteX2" fmla="*/ 1321045 w 4791355"/>
              <a:gd name="connsiteY2" fmla="*/ 0 h 3006464"/>
              <a:gd name="connsiteX3" fmla="*/ 1957611 w 4791355"/>
              <a:gd name="connsiteY3" fmla="*/ 0 h 3006464"/>
              <a:gd name="connsiteX4" fmla="*/ 2546263 w 4791355"/>
              <a:gd name="connsiteY4" fmla="*/ 0 h 3006464"/>
              <a:gd name="connsiteX5" fmla="*/ 3134915 w 4791355"/>
              <a:gd name="connsiteY5" fmla="*/ 0 h 3006464"/>
              <a:gd name="connsiteX6" fmla="*/ 3915222 w 4791355"/>
              <a:gd name="connsiteY6" fmla="*/ 0 h 3006464"/>
              <a:gd name="connsiteX7" fmla="*/ 4791355 w 4791355"/>
              <a:gd name="connsiteY7" fmla="*/ 0 h 3006464"/>
              <a:gd name="connsiteX8" fmla="*/ 4791355 w 4791355"/>
              <a:gd name="connsiteY8" fmla="*/ 601293 h 3006464"/>
              <a:gd name="connsiteX9" fmla="*/ 4791355 w 4791355"/>
              <a:gd name="connsiteY9" fmla="*/ 1142456 h 3006464"/>
              <a:gd name="connsiteX10" fmla="*/ 4791355 w 4791355"/>
              <a:gd name="connsiteY10" fmla="*/ 1743749 h 3006464"/>
              <a:gd name="connsiteX11" fmla="*/ 4791355 w 4791355"/>
              <a:gd name="connsiteY11" fmla="*/ 2375107 h 3006464"/>
              <a:gd name="connsiteX12" fmla="*/ 4791355 w 4791355"/>
              <a:gd name="connsiteY12" fmla="*/ 3006464 h 3006464"/>
              <a:gd name="connsiteX13" fmla="*/ 4058962 w 4791355"/>
              <a:gd name="connsiteY13" fmla="*/ 3006464 h 3006464"/>
              <a:gd name="connsiteX14" fmla="*/ 3326569 w 4791355"/>
              <a:gd name="connsiteY14" fmla="*/ 3006464 h 3006464"/>
              <a:gd name="connsiteX15" fmla="*/ 2737917 w 4791355"/>
              <a:gd name="connsiteY15" fmla="*/ 3006464 h 3006464"/>
              <a:gd name="connsiteX16" fmla="*/ 2197179 w 4791355"/>
              <a:gd name="connsiteY16" fmla="*/ 3006464 h 3006464"/>
              <a:gd name="connsiteX17" fmla="*/ 1512699 w 4791355"/>
              <a:gd name="connsiteY17" fmla="*/ 3006464 h 3006464"/>
              <a:gd name="connsiteX18" fmla="*/ 780306 w 4791355"/>
              <a:gd name="connsiteY18" fmla="*/ 3006464 h 3006464"/>
              <a:gd name="connsiteX19" fmla="*/ 0 w 4791355"/>
              <a:gd name="connsiteY19" fmla="*/ 3006464 h 3006464"/>
              <a:gd name="connsiteX20" fmla="*/ 0 w 4791355"/>
              <a:gd name="connsiteY20" fmla="*/ 2345042 h 3006464"/>
              <a:gd name="connsiteX21" fmla="*/ 0 w 4791355"/>
              <a:gd name="connsiteY21" fmla="*/ 1833943 h 3006464"/>
              <a:gd name="connsiteX22" fmla="*/ 0 w 4791355"/>
              <a:gd name="connsiteY22" fmla="*/ 1232650 h 3006464"/>
              <a:gd name="connsiteX23" fmla="*/ 0 w 4791355"/>
              <a:gd name="connsiteY23" fmla="*/ 571228 h 3006464"/>
              <a:gd name="connsiteX24" fmla="*/ 0 w 4791355"/>
              <a:gd name="connsiteY24" fmla="*/ 0 h 300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91355" h="3006464" fill="none" extrusionOk="0">
                <a:moveTo>
                  <a:pt x="0" y="0"/>
                </a:moveTo>
                <a:cubicBezTo>
                  <a:pt x="188626" y="-2295"/>
                  <a:pt x="452564" y="18372"/>
                  <a:pt x="588652" y="0"/>
                </a:cubicBezTo>
                <a:cubicBezTo>
                  <a:pt x="724740" y="-18372"/>
                  <a:pt x="965320" y="11467"/>
                  <a:pt x="1321045" y="0"/>
                </a:cubicBezTo>
                <a:cubicBezTo>
                  <a:pt x="1676770" y="-11467"/>
                  <a:pt x="1783182" y="-12163"/>
                  <a:pt x="1957611" y="0"/>
                </a:cubicBezTo>
                <a:cubicBezTo>
                  <a:pt x="2132040" y="12163"/>
                  <a:pt x="2419072" y="27539"/>
                  <a:pt x="2546263" y="0"/>
                </a:cubicBezTo>
                <a:cubicBezTo>
                  <a:pt x="2673454" y="-27539"/>
                  <a:pt x="2943513" y="19466"/>
                  <a:pt x="3134915" y="0"/>
                </a:cubicBezTo>
                <a:cubicBezTo>
                  <a:pt x="3326317" y="-19466"/>
                  <a:pt x="3721848" y="-36910"/>
                  <a:pt x="3915222" y="0"/>
                </a:cubicBezTo>
                <a:cubicBezTo>
                  <a:pt x="4108596" y="36910"/>
                  <a:pt x="4517789" y="-10950"/>
                  <a:pt x="4791355" y="0"/>
                </a:cubicBezTo>
                <a:cubicBezTo>
                  <a:pt x="4791203" y="189924"/>
                  <a:pt x="4764055" y="377863"/>
                  <a:pt x="4791355" y="601293"/>
                </a:cubicBezTo>
                <a:cubicBezTo>
                  <a:pt x="4818655" y="824723"/>
                  <a:pt x="4775733" y="922672"/>
                  <a:pt x="4791355" y="1142456"/>
                </a:cubicBezTo>
                <a:cubicBezTo>
                  <a:pt x="4806977" y="1362240"/>
                  <a:pt x="4805188" y="1497918"/>
                  <a:pt x="4791355" y="1743749"/>
                </a:cubicBezTo>
                <a:cubicBezTo>
                  <a:pt x="4777522" y="1989580"/>
                  <a:pt x="4783387" y="2097592"/>
                  <a:pt x="4791355" y="2375107"/>
                </a:cubicBezTo>
                <a:cubicBezTo>
                  <a:pt x="4799323" y="2652622"/>
                  <a:pt x="4782209" y="2799103"/>
                  <a:pt x="4791355" y="3006464"/>
                </a:cubicBezTo>
                <a:cubicBezTo>
                  <a:pt x="4464737" y="2983649"/>
                  <a:pt x="4259782" y="2990480"/>
                  <a:pt x="4058962" y="3006464"/>
                </a:cubicBezTo>
                <a:cubicBezTo>
                  <a:pt x="3858142" y="3022448"/>
                  <a:pt x="3528466" y="3027131"/>
                  <a:pt x="3326569" y="3006464"/>
                </a:cubicBezTo>
                <a:cubicBezTo>
                  <a:pt x="3124672" y="2985797"/>
                  <a:pt x="2897126" y="2985565"/>
                  <a:pt x="2737917" y="3006464"/>
                </a:cubicBezTo>
                <a:cubicBezTo>
                  <a:pt x="2578708" y="3027363"/>
                  <a:pt x="2393236" y="3024332"/>
                  <a:pt x="2197179" y="3006464"/>
                </a:cubicBezTo>
                <a:cubicBezTo>
                  <a:pt x="2001122" y="2988596"/>
                  <a:pt x="1761716" y="3037709"/>
                  <a:pt x="1512699" y="3006464"/>
                </a:cubicBezTo>
                <a:cubicBezTo>
                  <a:pt x="1263682" y="2975219"/>
                  <a:pt x="982953" y="2972910"/>
                  <a:pt x="780306" y="3006464"/>
                </a:cubicBezTo>
                <a:cubicBezTo>
                  <a:pt x="577659" y="3040018"/>
                  <a:pt x="267203" y="3035654"/>
                  <a:pt x="0" y="3006464"/>
                </a:cubicBezTo>
                <a:cubicBezTo>
                  <a:pt x="23040" y="2860895"/>
                  <a:pt x="6375" y="2522067"/>
                  <a:pt x="0" y="2345042"/>
                </a:cubicBezTo>
                <a:cubicBezTo>
                  <a:pt x="-6375" y="2168017"/>
                  <a:pt x="-9093" y="1995656"/>
                  <a:pt x="0" y="1833943"/>
                </a:cubicBezTo>
                <a:cubicBezTo>
                  <a:pt x="9093" y="1672230"/>
                  <a:pt x="-6507" y="1476819"/>
                  <a:pt x="0" y="1232650"/>
                </a:cubicBezTo>
                <a:cubicBezTo>
                  <a:pt x="6507" y="988481"/>
                  <a:pt x="-26239" y="793099"/>
                  <a:pt x="0" y="571228"/>
                </a:cubicBezTo>
                <a:cubicBezTo>
                  <a:pt x="26239" y="349357"/>
                  <a:pt x="12118" y="168973"/>
                  <a:pt x="0" y="0"/>
                </a:cubicBezTo>
                <a:close/>
              </a:path>
              <a:path w="4791355" h="3006464" stroke="0" extrusionOk="0">
                <a:moveTo>
                  <a:pt x="0" y="0"/>
                </a:moveTo>
                <a:cubicBezTo>
                  <a:pt x="264903" y="-22693"/>
                  <a:pt x="383114" y="27821"/>
                  <a:pt x="588652" y="0"/>
                </a:cubicBezTo>
                <a:cubicBezTo>
                  <a:pt x="794190" y="-27821"/>
                  <a:pt x="1114798" y="-29772"/>
                  <a:pt x="1273131" y="0"/>
                </a:cubicBezTo>
                <a:cubicBezTo>
                  <a:pt x="1431464" y="29772"/>
                  <a:pt x="1802936" y="-26248"/>
                  <a:pt x="1957611" y="0"/>
                </a:cubicBezTo>
                <a:cubicBezTo>
                  <a:pt x="2112286" y="26248"/>
                  <a:pt x="2371773" y="-10413"/>
                  <a:pt x="2642090" y="0"/>
                </a:cubicBezTo>
                <a:cubicBezTo>
                  <a:pt x="2912407" y="10413"/>
                  <a:pt x="2926520" y="-24217"/>
                  <a:pt x="3182829" y="0"/>
                </a:cubicBezTo>
                <a:cubicBezTo>
                  <a:pt x="3439138" y="24217"/>
                  <a:pt x="3488646" y="-4114"/>
                  <a:pt x="3771481" y="0"/>
                </a:cubicBezTo>
                <a:cubicBezTo>
                  <a:pt x="4054316" y="4114"/>
                  <a:pt x="4531045" y="-11903"/>
                  <a:pt x="4791355" y="0"/>
                </a:cubicBezTo>
                <a:cubicBezTo>
                  <a:pt x="4785172" y="190159"/>
                  <a:pt x="4779271" y="336686"/>
                  <a:pt x="4791355" y="511099"/>
                </a:cubicBezTo>
                <a:cubicBezTo>
                  <a:pt x="4803439" y="685512"/>
                  <a:pt x="4776031" y="915085"/>
                  <a:pt x="4791355" y="1112392"/>
                </a:cubicBezTo>
                <a:cubicBezTo>
                  <a:pt x="4806679" y="1309699"/>
                  <a:pt x="4760055" y="1568499"/>
                  <a:pt x="4791355" y="1773814"/>
                </a:cubicBezTo>
                <a:cubicBezTo>
                  <a:pt x="4822655" y="1979129"/>
                  <a:pt x="4769303" y="2079230"/>
                  <a:pt x="4791355" y="2375107"/>
                </a:cubicBezTo>
                <a:cubicBezTo>
                  <a:pt x="4813407" y="2670984"/>
                  <a:pt x="4786601" y="2738881"/>
                  <a:pt x="4791355" y="3006464"/>
                </a:cubicBezTo>
                <a:cubicBezTo>
                  <a:pt x="4661237" y="3015431"/>
                  <a:pt x="4436471" y="3035820"/>
                  <a:pt x="4154789" y="3006464"/>
                </a:cubicBezTo>
                <a:cubicBezTo>
                  <a:pt x="3873107" y="2977108"/>
                  <a:pt x="3666449" y="3033950"/>
                  <a:pt x="3470310" y="3006464"/>
                </a:cubicBezTo>
                <a:cubicBezTo>
                  <a:pt x="3274171" y="2978978"/>
                  <a:pt x="3017888" y="3037788"/>
                  <a:pt x="2833744" y="3006464"/>
                </a:cubicBezTo>
                <a:cubicBezTo>
                  <a:pt x="2649600" y="2975140"/>
                  <a:pt x="2465991" y="3007745"/>
                  <a:pt x="2293006" y="3006464"/>
                </a:cubicBezTo>
                <a:cubicBezTo>
                  <a:pt x="2120021" y="3005183"/>
                  <a:pt x="1838165" y="2988857"/>
                  <a:pt x="1704353" y="3006464"/>
                </a:cubicBezTo>
                <a:cubicBezTo>
                  <a:pt x="1570541" y="3024071"/>
                  <a:pt x="1287780" y="3029059"/>
                  <a:pt x="1019874" y="3006464"/>
                </a:cubicBezTo>
                <a:cubicBezTo>
                  <a:pt x="751968" y="2983869"/>
                  <a:pt x="355637" y="3043818"/>
                  <a:pt x="0" y="3006464"/>
                </a:cubicBezTo>
                <a:cubicBezTo>
                  <a:pt x="-23220" y="2764291"/>
                  <a:pt x="-17468" y="2658350"/>
                  <a:pt x="0" y="2435236"/>
                </a:cubicBezTo>
                <a:cubicBezTo>
                  <a:pt x="17468" y="2212122"/>
                  <a:pt x="-14734" y="2088809"/>
                  <a:pt x="0" y="1803878"/>
                </a:cubicBezTo>
                <a:cubicBezTo>
                  <a:pt x="14734" y="1518947"/>
                  <a:pt x="27439" y="1418839"/>
                  <a:pt x="0" y="1202586"/>
                </a:cubicBezTo>
                <a:cubicBezTo>
                  <a:pt x="-27439" y="986333"/>
                  <a:pt x="20464" y="868795"/>
                  <a:pt x="0" y="631357"/>
                </a:cubicBezTo>
                <a:cubicBezTo>
                  <a:pt x="-20464" y="393919"/>
                  <a:pt x="-14879" y="301589"/>
                  <a:pt x="0" y="0"/>
                </a:cubicBezTo>
                <a:close/>
              </a:path>
            </a:pathLst>
          </a:custGeom>
          <a:solidFill>
            <a:schemeClr val="bg1"/>
          </a:solidFill>
          <a:ln w="12700">
            <a:solidFill>
              <a:schemeClr val="tx1">
                <a:lumMod val="95000"/>
                <a:lumOff val="5000"/>
              </a:schemeClr>
            </a:solidFill>
            <a:extLst>
              <a:ext uri="{C807C97D-BFC1-408E-A445-0C87EB9F89A2}">
                <ask:lineSketchStyleProps xmlns:ask="http://schemas.microsoft.com/office/drawing/2018/sketchyshapes" sd="1616015675">
                  <a:prstGeom prst="rect">
                    <a:avLst/>
                  </a:prstGeom>
                  <ask:type>
                    <ask:lineSketchFreehand/>
                  </ask:type>
                </ask:lineSketchStyleProps>
              </a:ext>
            </a:extLst>
          </a:ln>
        </p:spPr>
        <p:txBody>
          <a:bodyPr wrap="square">
            <a:spAutoFit/>
          </a:bodyPr>
          <a:lstStyle/>
          <a:p>
            <a:pPr>
              <a:lnSpc>
                <a:spcPct val="115000"/>
              </a:lnSpc>
              <a:spcAft>
                <a:spcPts val="800"/>
              </a:spcAft>
            </a:pPr>
            <a:r>
              <a:rPr lang="en-CA" b="1" u="sng" kern="100" dirty="0">
                <a:effectLst/>
                <a:latin typeface="Aptos" panose="020B0004020202020204" pitchFamily="34" charset="0"/>
                <a:ea typeface="Aptos" panose="020B0004020202020204" pitchFamily="34" charset="0"/>
                <a:cs typeface="Times New Roman" panose="02020603050405020304" pitchFamily="18" charset="0"/>
              </a:rPr>
              <a:t>Small group discussion: </a:t>
            </a:r>
            <a:endParaRPr lang="en-CA" b="1" kern="100" dirty="0">
              <a:effectLst/>
              <a:latin typeface="Aptos" panose="020B0004020202020204" pitchFamily="34" charset="0"/>
              <a:ea typeface="Aptos" panose="020B0004020202020204" pitchFamily="34" charset="0"/>
              <a:cs typeface="Times New Roman" panose="02020603050405020304" pitchFamily="18" charset="0"/>
            </a:endParaRPr>
          </a:p>
          <a:p>
            <a:r>
              <a:rPr lang="en-CA" dirty="0">
                <a:effectLst/>
                <a:latin typeface="Aptos" panose="020B0004020202020204" pitchFamily="34" charset="0"/>
                <a:ea typeface="Aptos" panose="020B0004020202020204" pitchFamily="34" charset="0"/>
                <a:cs typeface="Times New Roman" panose="02020603050405020304" pitchFamily="18" charset="0"/>
              </a:rPr>
              <a:t>What spoke to you in the presentations today? </a:t>
            </a:r>
          </a:p>
          <a:p>
            <a:endParaRPr lang="en-CA" dirty="0">
              <a:effectLst/>
              <a:latin typeface="Aptos" panose="020B0004020202020204" pitchFamily="34" charset="0"/>
              <a:ea typeface="Aptos" panose="020B0004020202020204" pitchFamily="34" charset="0"/>
              <a:cs typeface="Times New Roman" panose="02020603050405020304" pitchFamily="18" charset="0"/>
            </a:endParaRPr>
          </a:p>
          <a:p>
            <a:r>
              <a:rPr lang="en-CA" dirty="0">
                <a:effectLst/>
                <a:latin typeface="Aptos" panose="020B0004020202020204" pitchFamily="34" charset="0"/>
                <a:ea typeface="Aptos" panose="020B0004020202020204" pitchFamily="34" charset="0"/>
                <a:cs typeface="Times New Roman" panose="02020603050405020304" pitchFamily="18" charset="0"/>
              </a:rPr>
              <a:t>What ideas do you have for your community to engage in the Jubilee campaign? </a:t>
            </a:r>
          </a:p>
          <a:p>
            <a:endParaRPr lang="en-CA" dirty="0">
              <a:latin typeface="Aptos" panose="020B0004020202020204" pitchFamily="34" charset="0"/>
              <a:ea typeface="Aptos" panose="020B0004020202020204" pitchFamily="34" charset="0"/>
              <a:cs typeface="Times New Roman" panose="02020603050405020304" pitchFamily="18" charset="0"/>
            </a:endParaRPr>
          </a:p>
          <a:p>
            <a:r>
              <a:rPr lang="en-US" dirty="0">
                <a:effectLst/>
                <a:latin typeface="Aptos" panose="020B0004020202020204" pitchFamily="34" charset="0"/>
                <a:ea typeface="Aptos" panose="020B0004020202020204" pitchFamily="34" charset="0"/>
                <a:cs typeface="Times New Roman" panose="02020603050405020304" pitchFamily="18" charset="0"/>
              </a:rPr>
              <a:t>How can we share information about the need to cancel debts from the perspective of members of religious congregations living in the Global South?</a:t>
            </a:r>
            <a:endParaRPr lang="en-CA" dirty="0"/>
          </a:p>
        </p:txBody>
      </p:sp>
      <p:sp>
        <p:nvSpPr>
          <p:cNvPr id="5" name="TextBox 4">
            <a:extLst>
              <a:ext uri="{FF2B5EF4-FFF2-40B4-BE49-F238E27FC236}">
                <a16:creationId xmlns:a16="http://schemas.microsoft.com/office/drawing/2014/main" id="{70C827DB-C2AA-048A-6271-DFB0C1677B48}"/>
              </a:ext>
            </a:extLst>
          </p:cNvPr>
          <p:cNvSpPr txBox="1"/>
          <p:nvPr/>
        </p:nvSpPr>
        <p:spPr>
          <a:xfrm>
            <a:off x="6264322" y="1876343"/>
            <a:ext cx="5397689" cy="3216265"/>
          </a:xfrm>
          <a:custGeom>
            <a:avLst/>
            <a:gdLst>
              <a:gd name="connsiteX0" fmla="*/ 0 w 5397689"/>
              <a:gd name="connsiteY0" fmla="*/ 0 h 3216265"/>
              <a:gd name="connsiteX1" fmla="*/ 728688 w 5397689"/>
              <a:gd name="connsiteY1" fmla="*/ 0 h 3216265"/>
              <a:gd name="connsiteX2" fmla="*/ 1241468 w 5397689"/>
              <a:gd name="connsiteY2" fmla="*/ 0 h 3216265"/>
              <a:gd name="connsiteX3" fmla="*/ 1862203 w 5397689"/>
              <a:gd name="connsiteY3" fmla="*/ 0 h 3216265"/>
              <a:gd name="connsiteX4" fmla="*/ 2644868 w 5397689"/>
              <a:gd name="connsiteY4" fmla="*/ 0 h 3216265"/>
              <a:gd name="connsiteX5" fmla="*/ 3319579 w 5397689"/>
              <a:gd name="connsiteY5" fmla="*/ 0 h 3216265"/>
              <a:gd name="connsiteX6" fmla="*/ 4048267 w 5397689"/>
              <a:gd name="connsiteY6" fmla="*/ 0 h 3216265"/>
              <a:gd name="connsiteX7" fmla="*/ 4669001 w 5397689"/>
              <a:gd name="connsiteY7" fmla="*/ 0 h 3216265"/>
              <a:gd name="connsiteX8" fmla="*/ 5397689 w 5397689"/>
              <a:gd name="connsiteY8" fmla="*/ 0 h 3216265"/>
              <a:gd name="connsiteX9" fmla="*/ 5397689 w 5397689"/>
              <a:gd name="connsiteY9" fmla="*/ 707578 h 3216265"/>
              <a:gd name="connsiteX10" fmla="*/ 5397689 w 5397689"/>
              <a:gd name="connsiteY10" fmla="*/ 1286506 h 3216265"/>
              <a:gd name="connsiteX11" fmla="*/ 5397689 w 5397689"/>
              <a:gd name="connsiteY11" fmla="*/ 1833271 h 3216265"/>
              <a:gd name="connsiteX12" fmla="*/ 5397689 w 5397689"/>
              <a:gd name="connsiteY12" fmla="*/ 2412199 h 3216265"/>
              <a:gd name="connsiteX13" fmla="*/ 5397689 w 5397689"/>
              <a:gd name="connsiteY13" fmla="*/ 3216265 h 3216265"/>
              <a:gd name="connsiteX14" fmla="*/ 4722978 w 5397689"/>
              <a:gd name="connsiteY14" fmla="*/ 3216265 h 3216265"/>
              <a:gd name="connsiteX15" fmla="*/ 4048267 w 5397689"/>
              <a:gd name="connsiteY15" fmla="*/ 3216265 h 3216265"/>
              <a:gd name="connsiteX16" fmla="*/ 3481509 w 5397689"/>
              <a:gd name="connsiteY16" fmla="*/ 3216265 h 3216265"/>
              <a:gd name="connsiteX17" fmla="*/ 2806798 w 5397689"/>
              <a:gd name="connsiteY17" fmla="*/ 3216265 h 3216265"/>
              <a:gd name="connsiteX18" fmla="*/ 2132087 w 5397689"/>
              <a:gd name="connsiteY18" fmla="*/ 3216265 h 3216265"/>
              <a:gd name="connsiteX19" fmla="*/ 1457376 w 5397689"/>
              <a:gd name="connsiteY19" fmla="*/ 3216265 h 3216265"/>
              <a:gd name="connsiteX20" fmla="*/ 782665 w 5397689"/>
              <a:gd name="connsiteY20" fmla="*/ 3216265 h 3216265"/>
              <a:gd name="connsiteX21" fmla="*/ 0 w 5397689"/>
              <a:gd name="connsiteY21" fmla="*/ 3216265 h 3216265"/>
              <a:gd name="connsiteX22" fmla="*/ 0 w 5397689"/>
              <a:gd name="connsiteY22" fmla="*/ 2540849 h 3216265"/>
              <a:gd name="connsiteX23" fmla="*/ 0 w 5397689"/>
              <a:gd name="connsiteY23" fmla="*/ 1865434 h 3216265"/>
              <a:gd name="connsiteX24" fmla="*/ 0 w 5397689"/>
              <a:gd name="connsiteY24" fmla="*/ 1190018 h 3216265"/>
              <a:gd name="connsiteX25" fmla="*/ 0 w 5397689"/>
              <a:gd name="connsiteY25" fmla="*/ 0 h 32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97689" h="3216265" fill="none" extrusionOk="0">
                <a:moveTo>
                  <a:pt x="0" y="0"/>
                </a:moveTo>
                <a:cubicBezTo>
                  <a:pt x="327838" y="-28549"/>
                  <a:pt x="418243" y="-4269"/>
                  <a:pt x="728688" y="0"/>
                </a:cubicBezTo>
                <a:cubicBezTo>
                  <a:pt x="1039133" y="4269"/>
                  <a:pt x="1020851" y="24054"/>
                  <a:pt x="1241468" y="0"/>
                </a:cubicBezTo>
                <a:cubicBezTo>
                  <a:pt x="1462085" y="-24054"/>
                  <a:pt x="1637062" y="2972"/>
                  <a:pt x="1862203" y="0"/>
                </a:cubicBezTo>
                <a:cubicBezTo>
                  <a:pt x="2087344" y="-2972"/>
                  <a:pt x="2345897" y="21219"/>
                  <a:pt x="2644868" y="0"/>
                </a:cubicBezTo>
                <a:cubicBezTo>
                  <a:pt x="2943840" y="-21219"/>
                  <a:pt x="3182389" y="-24681"/>
                  <a:pt x="3319579" y="0"/>
                </a:cubicBezTo>
                <a:cubicBezTo>
                  <a:pt x="3456769" y="24681"/>
                  <a:pt x="3856702" y="-30000"/>
                  <a:pt x="4048267" y="0"/>
                </a:cubicBezTo>
                <a:cubicBezTo>
                  <a:pt x="4239832" y="30000"/>
                  <a:pt x="4504630" y="1047"/>
                  <a:pt x="4669001" y="0"/>
                </a:cubicBezTo>
                <a:cubicBezTo>
                  <a:pt x="4833372" y="-1047"/>
                  <a:pt x="5229290" y="19344"/>
                  <a:pt x="5397689" y="0"/>
                </a:cubicBezTo>
                <a:cubicBezTo>
                  <a:pt x="5391702" y="191814"/>
                  <a:pt x="5404144" y="411548"/>
                  <a:pt x="5397689" y="707578"/>
                </a:cubicBezTo>
                <a:cubicBezTo>
                  <a:pt x="5391234" y="1003608"/>
                  <a:pt x="5426069" y="1153818"/>
                  <a:pt x="5397689" y="1286506"/>
                </a:cubicBezTo>
                <a:cubicBezTo>
                  <a:pt x="5369309" y="1419194"/>
                  <a:pt x="5375436" y="1642397"/>
                  <a:pt x="5397689" y="1833271"/>
                </a:cubicBezTo>
                <a:cubicBezTo>
                  <a:pt x="5419942" y="2024145"/>
                  <a:pt x="5416936" y="2215080"/>
                  <a:pt x="5397689" y="2412199"/>
                </a:cubicBezTo>
                <a:cubicBezTo>
                  <a:pt x="5378442" y="2609318"/>
                  <a:pt x="5405077" y="2896942"/>
                  <a:pt x="5397689" y="3216265"/>
                </a:cubicBezTo>
                <a:cubicBezTo>
                  <a:pt x="5243541" y="3193279"/>
                  <a:pt x="4996114" y="3230652"/>
                  <a:pt x="4722978" y="3216265"/>
                </a:cubicBezTo>
                <a:cubicBezTo>
                  <a:pt x="4449842" y="3201878"/>
                  <a:pt x="4282072" y="3184006"/>
                  <a:pt x="4048267" y="3216265"/>
                </a:cubicBezTo>
                <a:cubicBezTo>
                  <a:pt x="3814462" y="3248524"/>
                  <a:pt x="3724074" y="3195248"/>
                  <a:pt x="3481509" y="3216265"/>
                </a:cubicBezTo>
                <a:cubicBezTo>
                  <a:pt x="3238944" y="3237282"/>
                  <a:pt x="2941870" y="3214395"/>
                  <a:pt x="2806798" y="3216265"/>
                </a:cubicBezTo>
                <a:cubicBezTo>
                  <a:pt x="2671726" y="3218135"/>
                  <a:pt x="2331479" y="3185131"/>
                  <a:pt x="2132087" y="3216265"/>
                </a:cubicBezTo>
                <a:cubicBezTo>
                  <a:pt x="1932695" y="3247399"/>
                  <a:pt x="1725040" y="3210534"/>
                  <a:pt x="1457376" y="3216265"/>
                </a:cubicBezTo>
                <a:cubicBezTo>
                  <a:pt x="1189712" y="3221996"/>
                  <a:pt x="1116012" y="3215065"/>
                  <a:pt x="782665" y="3216265"/>
                </a:cubicBezTo>
                <a:cubicBezTo>
                  <a:pt x="449318" y="3217465"/>
                  <a:pt x="289083" y="3230216"/>
                  <a:pt x="0" y="3216265"/>
                </a:cubicBezTo>
                <a:cubicBezTo>
                  <a:pt x="-18664" y="2889231"/>
                  <a:pt x="17187" y="2758176"/>
                  <a:pt x="0" y="2540849"/>
                </a:cubicBezTo>
                <a:cubicBezTo>
                  <a:pt x="-17187" y="2323522"/>
                  <a:pt x="26567" y="2164572"/>
                  <a:pt x="0" y="1865434"/>
                </a:cubicBezTo>
                <a:cubicBezTo>
                  <a:pt x="-26567" y="1566296"/>
                  <a:pt x="13598" y="1399871"/>
                  <a:pt x="0" y="1190018"/>
                </a:cubicBezTo>
                <a:cubicBezTo>
                  <a:pt x="-13598" y="980165"/>
                  <a:pt x="47222" y="459402"/>
                  <a:pt x="0" y="0"/>
                </a:cubicBezTo>
                <a:close/>
              </a:path>
              <a:path w="5397689" h="3216265" stroke="0" extrusionOk="0">
                <a:moveTo>
                  <a:pt x="0" y="0"/>
                </a:moveTo>
                <a:cubicBezTo>
                  <a:pt x="190752" y="1469"/>
                  <a:pt x="394151" y="-17014"/>
                  <a:pt x="620734" y="0"/>
                </a:cubicBezTo>
                <a:cubicBezTo>
                  <a:pt x="847317" y="17014"/>
                  <a:pt x="889580" y="6927"/>
                  <a:pt x="1133515" y="0"/>
                </a:cubicBezTo>
                <a:cubicBezTo>
                  <a:pt x="1377450" y="-6927"/>
                  <a:pt x="1575788" y="33584"/>
                  <a:pt x="1916180" y="0"/>
                </a:cubicBezTo>
                <a:cubicBezTo>
                  <a:pt x="2256572" y="-33584"/>
                  <a:pt x="2330317" y="-17849"/>
                  <a:pt x="2536914" y="0"/>
                </a:cubicBezTo>
                <a:cubicBezTo>
                  <a:pt x="2743511" y="17849"/>
                  <a:pt x="2987740" y="24217"/>
                  <a:pt x="3157648" y="0"/>
                </a:cubicBezTo>
                <a:cubicBezTo>
                  <a:pt x="3327556" y="-24217"/>
                  <a:pt x="3702019" y="35892"/>
                  <a:pt x="3940313" y="0"/>
                </a:cubicBezTo>
                <a:cubicBezTo>
                  <a:pt x="4178608" y="-35892"/>
                  <a:pt x="4383430" y="-15102"/>
                  <a:pt x="4507070" y="0"/>
                </a:cubicBezTo>
                <a:cubicBezTo>
                  <a:pt x="4630710" y="15102"/>
                  <a:pt x="5011435" y="5826"/>
                  <a:pt x="5397689" y="0"/>
                </a:cubicBezTo>
                <a:cubicBezTo>
                  <a:pt x="5381858" y="222604"/>
                  <a:pt x="5430591" y="503522"/>
                  <a:pt x="5397689" y="707578"/>
                </a:cubicBezTo>
                <a:cubicBezTo>
                  <a:pt x="5364787" y="911634"/>
                  <a:pt x="5415012" y="1126780"/>
                  <a:pt x="5397689" y="1286506"/>
                </a:cubicBezTo>
                <a:cubicBezTo>
                  <a:pt x="5380366" y="1446232"/>
                  <a:pt x="5404441" y="1618186"/>
                  <a:pt x="5397689" y="1929759"/>
                </a:cubicBezTo>
                <a:cubicBezTo>
                  <a:pt x="5390937" y="2241332"/>
                  <a:pt x="5365255" y="2407965"/>
                  <a:pt x="5397689" y="2605175"/>
                </a:cubicBezTo>
                <a:cubicBezTo>
                  <a:pt x="5430123" y="2802385"/>
                  <a:pt x="5418435" y="2952410"/>
                  <a:pt x="5397689" y="3216265"/>
                </a:cubicBezTo>
                <a:cubicBezTo>
                  <a:pt x="5146654" y="3188686"/>
                  <a:pt x="4908722" y="3245042"/>
                  <a:pt x="4722978" y="3216265"/>
                </a:cubicBezTo>
                <a:cubicBezTo>
                  <a:pt x="4537234" y="3187488"/>
                  <a:pt x="4325274" y="3211420"/>
                  <a:pt x="4156221" y="3216265"/>
                </a:cubicBezTo>
                <a:cubicBezTo>
                  <a:pt x="3987168" y="3221110"/>
                  <a:pt x="3815543" y="3240102"/>
                  <a:pt x="3481509" y="3216265"/>
                </a:cubicBezTo>
                <a:cubicBezTo>
                  <a:pt x="3147475" y="3192428"/>
                  <a:pt x="3081000" y="3237765"/>
                  <a:pt x="2698845" y="3216265"/>
                </a:cubicBezTo>
                <a:cubicBezTo>
                  <a:pt x="2316690" y="3194765"/>
                  <a:pt x="2185130" y="3218447"/>
                  <a:pt x="2024133" y="3216265"/>
                </a:cubicBezTo>
                <a:cubicBezTo>
                  <a:pt x="1863136" y="3214083"/>
                  <a:pt x="1633302" y="3213327"/>
                  <a:pt x="1511353" y="3216265"/>
                </a:cubicBezTo>
                <a:cubicBezTo>
                  <a:pt x="1389404" y="3219203"/>
                  <a:pt x="1064207" y="3205187"/>
                  <a:pt x="944596" y="3216265"/>
                </a:cubicBezTo>
                <a:cubicBezTo>
                  <a:pt x="824985" y="3227343"/>
                  <a:pt x="428045" y="3229007"/>
                  <a:pt x="0" y="3216265"/>
                </a:cubicBezTo>
                <a:cubicBezTo>
                  <a:pt x="-30454" y="2940560"/>
                  <a:pt x="-11954" y="2809204"/>
                  <a:pt x="0" y="2573012"/>
                </a:cubicBezTo>
                <a:cubicBezTo>
                  <a:pt x="11954" y="2336820"/>
                  <a:pt x="2748" y="2097002"/>
                  <a:pt x="0" y="1929759"/>
                </a:cubicBezTo>
                <a:cubicBezTo>
                  <a:pt x="-2748" y="1762516"/>
                  <a:pt x="25753" y="1579562"/>
                  <a:pt x="0" y="1318669"/>
                </a:cubicBezTo>
                <a:cubicBezTo>
                  <a:pt x="-25753" y="1057776"/>
                  <a:pt x="-2032" y="1043375"/>
                  <a:pt x="0" y="771904"/>
                </a:cubicBezTo>
                <a:cubicBezTo>
                  <a:pt x="2032" y="500433"/>
                  <a:pt x="18660" y="190153"/>
                  <a:pt x="0" y="0"/>
                </a:cubicBezTo>
                <a:close/>
              </a:path>
            </a:pathLst>
          </a:custGeom>
          <a:solidFill>
            <a:schemeClr val="bg1"/>
          </a:solidFill>
          <a:ln w="12700">
            <a:solidFill>
              <a:schemeClr val="tx1">
                <a:lumMod val="95000"/>
                <a:lumOff val="5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a:spAutoFit/>
          </a:bodyPr>
          <a:lstStyle/>
          <a:p>
            <a:pPr>
              <a:spcAft>
                <a:spcPts val="600"/>
              </a:spcAft>
            </a:pPr>
            <a:r>
              <a:rPr lang="en-CA" b="1" u="sng" dirty="0"/>
              <a:t>Discussion </a:t>
            </a:r>
            <a:r>
              <a:rPr lang="en-CA" b="1" u="sng" dirty="0" err="1"/>
              <a:t>en</a:t>
            </a:r>
            <a:r>
              <a:rPr lang="en-CA" b="1" u="sng" dirty="0"/>
              <a:t> petits </a:t>
            </a:r>
            <a:r>
              <a:rPr lang="en-CA" b="1" u="sng" dirty="0" err="1"/>
              <a:t>groupes</a:t>
            </a:r>
            <a:r>
              <a:rPr lang="en-CA" b="1" u="sng" dirty="0"/>
              <a:t> : </a:t>
            </a:r>
          </a:p>
          <a:p>
            <a:r>
              <a:rPr lang="en-CA" dirty="0" err="1"/>
              <a:t>Qu'est-ce</a:t>
            </a:r>
            <a:r>
              <a:rPr lang="en-CA" dirty="0"/>
              <a:t> qui </a:t>
            </a:r>
            <a:r>
              <a:rPr lang="en-CA" dirty="0" err="1"/>
              <a:t>vous</a:t>
            </a:r>
            <a:r>
              <a:rPr lang="en-CA" dirty="0"/>
              <a:t> a </a:t>
            </a:r>
            <a:r>
              <a:rPr lang="en-CA" dirty="0" err="1"/>
              <a:t>interpellé</a:t>
            </a:r>
            <a:r>
              <a:rPr lang="en-CA" dirty="0"/>
              <a:t> dans les </a:t>
            </a:r>
            <a:r>
              <a:rPr lang="en-CA" dirty="0" err="1"/>
              <a:t>présentations</a:t>
            </a:r>
            <a:r>
              <a:rPr lang="en-CA" dirty="0"/>
              <a:t> </a:t>
            </a:r>
            <a:r>
              <a:rPr lang="en-CA" dirty="0" err="1"/>
              <a:t>d'aujourd'hui</a:t>
            </a:r>
            <a:r>
              <a:rPr lang="en-CA" dirty="0"/>
              <a:t> ? </a:t>
            </a:r>
          </a:p>
          <a:p>
            <a:endParaRPr lang="en-CA" dirty="0"/>
          </a:p>
          <a:p>
            <a:r>
              <a:rPr lang="en-CA" dirty="0" err="1"/>
              <a:t>Quelles</a:t>
            </a:r>
            <a:r>
              <a:rPr lang="en-CA" dirty="0"/>
              <a:t> </a:t>
            </a:r>
            <a:r>
              <a:rPr lang="en-CA" dirty="0" err="1"/>
              <a:t>idées</a:t>
            </a:r>
            <a:r>
              <a:rPr lang="en-CA" dirty="0"/>
              <a:t> </a:t>
            </a:r>
            <a:r>
              <a:rPr lang="en-CA" dirty="0" err="1"/>
              <a:t>avez-vous</a:t>
            </a:r>
            <a:r>
              <a:rPr lang="en-CA" dirty="0"/>
              <a:t> pour que </a:t>
            </a:r>
            <a:r>
              <a:rPr lang="en-CA" dirty="0" err="1"/>
              <a:t>votre</a:t>
            </a:r>
            <a:r>
              <a:rPr lang="en-CA" dirty="0"/>
              <a:t> </a:t>
            </a:r>
            <a:r>
              <a:rPr lang="en-CA" dirty="0" err="1"/>
              <a:t>communauté</a:t>
            </a:r>
            <a:r>
              <a:rPr lang="en-CA" dirty="0"/>
              <a:t> </a:t>
            </a:r>
            <a:r>
              <a:rPr lang="en-CA" dirty="0" err="1"/>
              <a:t>s'engage</a:t>
            </a:r>
            <a:r>
              <a:rPr lang="en-CA" dirty="0"/>
              <a:t> dans la </a:t>
            </a:r>
            <a:r>
              <a:rPr lang="en-CA" dirty="0" err="1"/>
              <a:t>campagne</a:t>
            </a:r>
            <a:r>
              <a:rPr lang="en-CA" dirty="0"/>
              <a:t> du </a:t>
            </a:r>
            <a:r>
              <a:rPr lang="en-CA" dirty="0" err="1"/>
              <a:t>Jubilé</a:t>
            </a:r>
            <a:r>
              <a:rPr lang="en-CA" dirty="0"/>
              <a:t> ? </a:t>
            </a:r>
          </a:p>
          <a:p>
            <a:endParaRPr lang="en-CA" dirty="0"/>
          </a:p>
          <a:p>
            <a:r>
              <a:rPr lang="fr-FR" dirty="0"/>
              <a:t>Comment pouvons-nous partager des informations sur la nécessité d'annuler les dettes du point de vue des membres des congrégations religieuses vivant dans le Sud ?</a:t>
            </a:r>
            <a:endParaRPr lang="en-CA" dirty="0"/>
          </a:p>
        </p:txBody>
      </p:sp>
      <p:pic>
        <p:nvPicPr>
          <p:cNvPr id="6" name="Picture 5">
            <a:extLst>
              <a:ext uri="{FF2B5EF4-FFF2-40B4-BE49-F238E27FC236}">
                <a16:creationId xmlns:a16="http://schemas.microsoft.com/office/drawing/2014/main" id="{F4C62877-AD6B-7F32-07CE-2F1DBB683C6E}"/>
              </a:ext>
            </a:extLst>
          </p:cNvPr>
          <p:cNvPicPr>
            <a:picLocks noChangeAspect="1"/>
          </p:cNvPicPr>
          <p:nvPr/>
        </p:nvPicPr>
        <p:blipFill>
          <a:blip r:embed="rId2"/>
          <a:stretch>
            <a:fillRect/>
          </a:stretch>
        </p:blipFill>
        <p:spPr>
          <a:xfrm>
            <a:off x="3406962" y="245145"/>
            <a:ext cx="5511850" cy="1524958"/>
          </a:xfrm>
          <a:prstGeom prst="rect">
            <a:avLst/>
          </a:prstGeom>
          <a:solidFill>
            <a:schemeClr val="bg1"/>
          </a:solidFill>
        </p:spPr>
      </p:pic>
    </p:spTree>
    <p:extLst>
      <p:ext uri="{BB962C8B-B14F-4D97-AF65-F5344CB8AC3E}">
        <p14:creationId xmlns:p14="http://schemas.microsoft.com/office/powerpoint/2010/main" val="2708924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00527-D062-FE81-5E7D-98546C430C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849E23-F69D-5647-48C8-56749A17B637}"/>
              </a:ext>
            </a:extLst>
          </p:cNvPr>
          <p:cNvSpPr txBox="1">
            <a:spLocks/>
          </p:cNvSpPr>
          <p:nvPr/>
        </p:nvSpPr>
        <p:spPr>
          <a:xfrm>
            <a:off x="1698586" y="492732"/>
            <a:ext cx="8794827" cy="2389615"/>
          </a:xfrm>
          <a:custGeom>
            <a:avLst/>
            <a:gdLst>
              <a:gd name="connsiteX0" fmla="*/ 0 w 8794827"/>
              <a:gd name="connsiteY0" fmla="*/ 0 h 2389615"/>
              <a:gd name="connsiteX1" fmla="*/ 588577 w 8794827"/>
              <a:gd name="connsiteY1" fmla="*/ 0 h 2389615"/>
              <a:gd name="connsiteX2" fmla="*/ 1353050 w 8794827"/>
              <a:gd name="connsiteY2" fmla="*/ 0 h 2389615"/>
              <a:gd name="connsiteX3" fmla="*/ 1853679 w 8794827"/>
              <a:gd name="connsiteY3" fmla="*/ 0 h 2389615"/>
              <a:gd name="connsiteX4" fmla="*/ 2530204 w 8794827"/>
              <a:gd name="connsiteY4" fmla="*/ 0 h 2389615"/>
              <a:gd name="connsiteX5" fmla="*/ 3294677 w 8794827"/>
              <a:gd name="connsiteY5" fmla="*/ 0 h 2389615"/>
              <a:gd name="connsiteX6" fmla="*/ 3707358 w 8794827"/>
              <a:gd name="connsiteY6" fmla="*/ 0 h 2389615"/>
              <a:gd name="connsiteX7" fmla="*/ 4120038 w 8794827"/>
              <a:gd name="connsiteY7" fmla="*/ 0 h 2389615"/>
              <a:gd name="connsiteX8" fmla="*/ 4972460 w 8794827"/>
              <a:gd name="connsiteY8" fmla="*/ 0 h 2389615"/>
              <a:gd name="connsiteX9" fmla="*/ 5648985 w 8794827"/>
              <a:gd name="connsiteY9" fmla="*/ 0 h 2389615"/>
              <a:gd name="connsiteX10" fmla="*/ 6061665 w 8794827"/>
              <a:gd name="connsiteY10" fmla="*/ 0 h 2389615"/>
              <a:gd name="connsiteX11" fmla="*/ 6738191 w 8794827"/>
              <a:gd name="connsiteY11" fmla="*/ 0 h 2389615"/>
              <a:gd name="connsiteX12" fmla="*/ 7590612 w 8794827"/>
              <a:gd name="connsiteY12" fmla="*/ 0 h 2389615"/>
              <a:gd name="connsiteX13" fmla="*/ 8179189 w 8794827"/>
              <a:gd name="connsiteY13" fmla="*/ 0 h 2389615"/>
              <a:gd name="connsiteX14" fmla="*/ 8794827 w 8794827"/>
              <a:gd name="connsiteY14" fmla="*/ 0 h 2389615"/>
              <a:gd name="connsiteX15" fmla="*/ 8794827 w 8794827"/>
              <a:gd name="connsiteY15" fmla="*/ 597404 h 2389615"/>
              <a:gd name="connsiteX16" fmla="*/ 8794827 w 8794827"/>
              <a:gd name="connsiteY16" fmla="*/ 1242600 h 2389615"/>
              <a:gd name="connsiteX17" fmla="*/ 8794827 w 8794827"/>
              <a:gd name="connsiteY17" fmla="*/ 1840004 h 2389615"/>
              <a:gd name="connsiteX18" fmla="*/ 8794827 w 8794827"/>
              <a:gd name="connsiteY18" fmla="*/ 2389615 h 2389615"/>
              <a:gd name="connsiteX19" fmla="*/ 8206250 w 8794827"/>
              <a:gd name="connsiteY19" fmla="*/ 2389615 h 2389615"/>
              <a:gd name="connsiteX20" fmla="*/ 7705622 w 8794827"/>
              <a:gd name="connsiteY20" fmla="*/ 2389615 h 2389615"/>
              <a:gd name="connsiteX21" fmla="*/ 6853200 w 8794827"/>
              <a:gd name="connsiteY21" fmla="*/ 2389615 h 2389615"/>
              <a:gd name="connsiteX22" fmla="*/ 6176675 w 8794827"/>
              <a:gd name="connsiteY22" fmla="*/ 2389615 h 2389615"/>
              <a:gd name="connsiteX23" fmla="*/ 5763994 w 8794827"/>
              <a:gd name="connsiteY23" fmla="*/ 2389615 h 2389615"/>
              <a:gd name="connsiteX24" fmla="*/ 5087469 w 8794827"/>
              <a:gd name="connsiteY24" fmla="*/ 2389615 h 2389615"/>
              <a:gd name="connsiteX25" fmla="*/ 4498892 w 8794827"/>
              <a:gd name="connsiteY25" fmla="*/ 2389615 h 2389615"/>
              <a:gd name="connsiteX26" fmla="*/ 3910315 w 8794827"/>
              <a:gd name="connsiteY26" fmla="*/ 2389615 h 2389615"/>
              <a:gd name="connsiteX27" fmla="*/ 3321739 w 8794827"/>
              <a:gd name="connsiteY27" fmla="*/ 2389615 h 2389615"/>
              <a:gd name="connsiteX28" fmla="*/ 2733162 w 8794827"/>
              <a:gd name="connsiteY28" fmla="*/ 2389615 h 2389615"/>
              <a:gd name="connsiteX29" fmla="*/ 1968688 w 8794827"/>
              <a:gd name="connsiteY29" fmla="*/ 2389615 h 2389615"/>
              <a:gd name="connsiteX30" fmla="*/ 1292163 w 8794827"/>
              <a:gd name="connsiteY30" fmla="*/ 2389615 h 2389615"/>
              <a:gd name="connsiteX31" fmla="*/ 879483 w 8794827"/>
              <a:gd name="connsiteY31" fmla="*/ 2389615 h 2389615"/>
              <a:gd name="connsiteX32" fmla="*/ 0 w 8794827"/>
              <a:gd name="connsiteY32" fmla="*/ 2389615 h 2389615"/>
              <a:gd name="connsiteX33" fmla="*/ 0 w 8794827"/>
              <a:gd name="connsiteY33" fmla="*/ 1768315 h 2389615"/>
              <a:gd name="connsiteX34" fmla="*/ 0 w 8794827"/>
              <a:gd name="connsiteY34" fmla="*/ 1123119 h 2389615"/>
              <a:gd name="connsiteX35" fmla="*/ 0 w 8794827"/>
              <a:gd name="connsiteY35" fmla="*/ 597404 h 2389615"/>
              <a:gd name="connsiteX36" fmla="*/ 0 w 8794827"/>
              <a:gd name="connsiteY36" fmla="*/ 0 h 238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794827" h="2389615" fill="none" extrusionOk="0">
                <a:moveTo>
                  <a:pt x="0" y="0"/>
                </a:moveTo>
                <a:cubicBezTo>
                  <a:pt x="290463" y="13751"/>
                  <a:pt x="367782" y="-5500"/>
                  <a:pt x="588577" y="0"/>
                </a:cubicBezTo>
                <a:cubicBezTo>
                  <a:pt x="809372" y="5500"/>
                  <a:pt x="1153650" y="-7095"/>
                  <a:pt x="1353050" y="0"/>
                </a:cubicBezTo>
                <a:cubicBezTo>
                  <a:pt x="1552450" y="7095"/>
                  <a:pt x="1668710" y="721"/>
                  <a:pt x="1853679" y="0"/>
                </a:cubicBezTo>
                <a:cubicBezTo>
                  <a:pt x="2038648" y="-721"/>
                  <a:pt x="2310476" y="-3892"/>
                  <a:pt x="2530204" y="0"/>
                </a:cubicBezTo>
                <a:cubicBezTo>
                  <a:pt x="2749933" y="3892"/>
                  <a:pt x="3100156" y="16377"/>
                  <a:pt x="3294677" y="0"/>
                </a:cubicBezTo>
                <a:cubicBezTo>
                  <a:pt x="3489198" y="-16377"/>
                  <a:pt x="3600108" y="-13311"/>
                  <a:pt x="3707358" y="0"/>
                </a:cubicBezTo>
                <a:cubicBezTo>
                  <a:pt x="3814608" y="13311"/>
                  <a:pt x="4009331" y="-4657"/>
                  <a:pt x="4120038" y="0"/>
                </a:cubicBezTo>
                <a:cubicBezTo>
                  <a:pt x="4230745" y="4657"/>
                  <a:pt x="4781049" y="23634"/>
                  <a:pt x="4972460" y="0"/>
                </a:cubicBezTo>
                <a:cubicBezTo>
                  <a:pt x="5163871" y="-23634"/>
                  <a:pt x="5333294" y="-19860"/>
                  <a:pt x="5648985" y="0"/>
                </a:cubicBezTo>
                <a:cubicBezTo>
                  <a:pt x="5964676" y="19860"/>
                  <a:pt x="5956938" y="-7988"/>
                  <a:pt x="6061665" y="0"/>
                </a:cubicBezTo>
                <a:cubicBezTo>
                  <a:pt x="6166392" y="7988"/>
                  <a:pt x="6550874" y="5245"/>
                  <a:pt x="6738191" y="0"/>
                </a:cubicBezTo>
                <a:cubicBezTo>
                  <a:pt x="6925508" y="-5245"/>
                  <a:pt x="7369773" y="-19954"/>
                  <a:pt x="7590612" y="0"/>
                </a:cubicBezTo>
                <a:cubicBezTo>
                  <a:pt x="7811451" y="19954"/>
                  <a:pt x="7907213" y="19452"/>
                  <a:pt x="8179189" y="0"/>
                </a:cubicBezTo>
                <a:cubicBezTo>
                  <a:pt x="8451165" y="-19452"/>
                  <a:pt x="8595860" y="25700"/>
                  <a:pt x="8794827" y="0"/>
                </a:cubicBezTo>
                <a:cubicBezTo>
                  <a:pt x="8808002" y="278246"/>
                  <a:pt x="8793793" y="327242"/>
                  <a:pt x="8794827" y="597404"/>
                </a:cubicBezTo>
                <a:cubicBezTo>
                  <a:pt x="8795861" y="867566"/>
                  <a:pt x="8765935" y="971533"/>
                  <a:pt x="8794827" y="1242600"/>
                </a:cubicBezTo>
                <a:cubicBezTo>
                  <a:pt x="8823719" y="1513667"/>
                  <a:pt x="8821871" y="1713285"/>
                  <a:pt x="8794827" y="1840004"/>
                </a:cubicBezTo>
                <a:cubicBezTo>
                  <a:pt x="8767783" y="1966723"/>
                  <a:pt x="8802815" y="2264345"/>
                  <a:pt x="8794827" y="2389615"/>
                </a:cubicBezTo>
                <a:cubicBezTo>
                  <a:pt x="8556605" y="2394316"/>
                  <a:pt x="8385138" y="2394979"/>
                  <a:pt x="8206250" y="2389615"/>
                </a:cubicBezTo>
                <a:cubicBezTo>
                  <a:pt x="8027362" y="2384251"/>
                  <a:pt x="7869408" y="2411775"/>
                  <a:pt x="7705622" y="2389615"/>
                </a:cubicBezTo>
                <a:cubicBezTo>
                  <a:pt x="7541836" y="2367455"/>
                  <a:pt x="7038025" y="2426990"/>
                  <a:pt x="6853200" y="2389615"/>
                </a:cubicBezTo>
                <a:cubicBezTo>
                  <a:pt x="6668375" y="2352240"/>
                  <a:pt x="6318547" y="2389914"/>
                  <a:pt x="6176675" y="2389615"/>
                </a:cubicBezTo>
                <a:cubicBezTo>
                  <a:pt x="6034803" y="2389316"/>
                  <a:pt x="5942065" y="2390102"/>
                  <a:pt x="5763994" y="2389615"/>
                </a:cubicBezTo>
                <a:cubicBezTo>
                  <a:pt x="5585923" y="2389128"/>
                  <a:pt x="5250748" y="2377434"/>
                  <a:pt x="5087469" y="2389615"/>
                </a:cubicBezTo>
                <a:cubicBezTo>
                  <a:pt x="4924190" y="2401796"/>
                  <a:pt x="4702827" y="2405332"/>
                  <a:pt x="4498892" y="2389615"/>
                </a:cubicBezTo>
                <a:cubicBezTo>
                  <a:pt x="4294957" y="2373898"/>
                  <a:pt x="4164123" y="2380762"/>
                  <a:pt x="3910315" y="2389615"/>
                </a:cubicBezTo>
                <a:cubicBezTo>
                  <a:pt x="3656507" y="2398468"/>
                  <a:pt x="3592343" y="2401576"/>
                  <a:pt x="3321739" y="2389615"/>
                </a:cubicBezTo>
                <a:cubicBezTo>
                  <a:pt x="3051135" y="2377654"/>
                  <a:pt x="3023215" y="2373391"/>
                  <a:pt x="2733162" y="2389615"/>
                </a:cubicBezTo>
                <a:cubicBezTo>
                  <a:pt x="2443109" y="2405839"/>
                  <a:pt x="2222254" y="2387313"/>
                  <a:pt x="1968688" y="2389615"/>
                </a:cubicBezTo>
                <a:cubicBezTo>
                  <a:pt x="1715122" y="2391917"/>
                  <a:pt x="1608998" y="2408288"/>
                  <a:pt x="1292163" y="2389615"/>
                </a:cubicBezTo>
                <a:cubicBezTo>
                  <a:pt x="975328" y="2370942"/>
                  <a:pt x="1011198" y="2391325"/>
                  <a:pt x="879483" y="2389615"/>
                </a:cubicBezTo>
                <a:cubicBezTo>
                  <a:pt x="747768" y="2387905"/>
                  <a:pt x="320542" y="2362819"/>
                  <a:pt x="0" y="2389615"/>
                </a:cubicBezTo>
                <a:cubicBezTo>
                  <a:pt x="-24695" y="2132885"/>
                  <a:pt x="-5754" y="1980118"/>
                  <a:pt x="0" y="1768315"/>
                </a:cubicBezTo>
                <a:cubicBezTo>
                  <a:pt x="5754" y="1556512"/>
                  <a:pt x="26654" y="1384380"/>
                  <a:pt x="0" y="1123119"/>
                </a:cubicBezTo>
                <a:cubicBezTo>
                  <a:pt x="-26654" y="861858"/>
                  <a:pt x="-19549" y="783043"/>
                  <a:pt x="0" y="597404"/>
                </a:cubicBezTo>
                <a:cubicBezTo>
                  <a:pt x="19549" y="411766"/>
                  <a:pt x="24302" y="122473"/>
                  <a:pt x="0" y="0"/>
                </a:cubicBezTo>
                <a:close/>
              </a:path>
              <a:path w="8794827" h="2389615" stroke="0" extrusionOk="0">
                <a:moveTo>
                  <a:pt x="0" y="0"/>
                </a:moveTo>
                <a:cubicBezTo>
                  <a:pt x="193770" y="-18812"/>
                  <a:pt x="338674" y="1691"/>
                  <a:pt x="588577" y="0"/>
                </a:cubicBezTo>
                <a:cubicBezTo>
                  <a:pt x="838480" y="-1691"/>
                  <a:pt x="803990" y="-6877"/>
                  <a:pt x="1001257" y="0"/>
                </a:cubicBezTo>
                <a:cubicBezTo>
                  <a:pt x="1198524" y="6877"/>
                  <a:pt x="1613182" y="-23300"/>
                  <a:pt x="1853679" y="0"/>
                </a:cubicBezTo>
                <a:cubicBezTo>
                  <a:pt x="2094176" y="23300"/>
                  <a:pt x="2283536" y="7140"/>
                  <a:pt x="2442256" y="0"/>
                </a:cubicBezTo>
                <a:cubicBezTo>
                  <a:pt x="2600976" y="-7140"/>
                  <a:pt x="2809470" y="1906"/>
                  <a:pt x="3030833" y="0"/>
                </a:cubicBezTo>
                <a:cubicBezTo>
                  <a:pt x="3252196" y="-1906"/>
                  <a:pt x="3651506" y="-42112"/>
                  <a:pt x="3883254" y="0"/>
                </a:cubicBezTo>
                <a:cubicBezTo>
                  <a:pt x="4115002" y="42112"/>
                  <a:pt x="4218714" y="3292"/>
                  <a:pt x="4383883" y="0"/>
                </a:cubicBezTo>
                <a:cubicBezTo>
                  <a:pt x="4549052" y="-3292"/>
                  <a:pt x="4956672" y="-15232"/>
                  <a:pt x="5236305" y="0"/>
                </a:cubicBezTo>
                <a:cubicBezTo>
                  <a:pt x="5515938" y="15232"/>
                  <a:pt x="5746829" y="7390"/>
                  <a:pt x="6088726" y="0"/>
                </a:cubicBezTo>
                <a:cubicBezTo>
                  <a:pt x="6430623" y="-7390"/>
                  <a:pt x="6554109" y="24910"/>
                  <a:pt x="6765252" y="0"/>
                </a:cubicBezTo>
                <a:cubicBezTo>
                  <a:pt x="6976395" y="-24910"/>
                  <a:pt x="7289992" y="12045"/>
                  <a:pt x="7617673" y="0"/>
                </a:cubicBezTo>
                <a:cubicBezTo>
                  <a:pt x="7945354" y="-12045"/>
                  <a:pt x="7967801" y="-28668"/>
                  <a:pt x="8206250" y="0"/>
                </a:cubicBezTo>
                <a:cubicBezTo>
                  <a:pt x="8444699" y="28668"/>
                  <a:pt x="8542622" y="-8417"/>
                  <a:pt x="8794827" y="0"/>
                </a:cubicBezTo>
                <a:cubicBezTo>
                  <a:pt x="8824587" y="134232"/>
                  <a:pt x="8818123" y="320447"/>
                  <a:pt x="8794827" y="621300"/>
                </a:cubicBezTo>
                <a:cubicBezTo>
                  <a:pt x="8771531" y="922153"/>
                  <a:pt x="8794555" y="920306"/>
                  <a:pt x="8794827" y="1218704"/>
                </a:cubicBezTo>
                <a:cubicBezTo>
                  <a:pt x="8795099" y="1517102"/>
                  <a:pt x="8767016" y="1676140"/>
                  <a:pt x="8794827" y="1816107"/>
                </a:cubicBezTo>
                <a:cubicBezTo>
                  <a:pt x="8822638" y="1956074"/>
                  <a:pt x="8814319" y="2212795"/>
                  <a:pt x="8794827" y="2389615"/>
                </a:cubicBezTo>
                <a:cubicBezTo>
                  <a:pt x="8426896" y="2383189"/>
                  <a:pt x="8232165" y="2379713"/>
                  <a:pt x="8030354" y="2389615"/>
                </a:cubicBezTo>
                <a:cubicBezTo>
                  <a:pt x="7828543" y="2399517"/>
                  <a:pt x="7819887" y="2373611"/>
                  <a:pt x="7617673" y="2389615"/>
                </a:cubicBezTo>
                <a:cubicBezTo>
                  <a:pt x="7415459" y="2405619"/>
                  <a:pt x="7288083" y="2393777"/>
                  <a:pt x="7117045" y="2389615"/>
                </a:cubicBezTo>
                <a:cubicBezTo>
                  <a:pt x="6946007" y="2385453"/>
                  <a:pt x="6584259" y="2402430"/>
                  <a:pt x="6264623" y="2389615"/>
                </a:cubicBezTo>
                <a:cubicBezTo>
                  <a:pt x="5944987" y="2376800"/>
                  <a:pt x="5779349" y="2419694"/>
                  <a:pt x="5588098" y="2389615"/>
                </a:cubicBezTo>
                <a:cubicBezTo>
                  <a:pt x="5396848" y="2359536"/>
                  <a:pt x="5232619" y="2386692"/>
                  <a:pt x="5087469" y="2389615"/>
                </a:cubicBezTo>
                <a:cubicBezTo>
                  <a:pt x="4942319" y="2392538"/>
                  <a:pt x="4656382" y="2399675"/>
                  <a:pt x="4410944" y="2389615"/>
                </a:cubicBezTo>
                <a:cubicBezTo>
                  <a:pt x="4165507" y="2379555"/>
                  <a:pt x="4190682" y="2386177"/>
                  <a:pt x="3998264" y="2389615"/>
                </a:cubicBezTo>
                <a:cubicBezTo>
                  <a:pt x="3805846" y="2393053"/>
                  <a:pt x="3752283" y="2403262"/>
                  <a:pt x="3585583" y="2389615"/>
                </a:cubicBezTo>
                <a:cubicBezTo>
                  <a:pt x="3418883" y="2375968"/>
                  <a:pt x="3225086" y="2397638"/>
                  <a:pt x="2909058" y="2389615"/>
                </a:cubicBezTo>
                <a:cubicBezTo>
                  <a:pt x="2593030" y="2381592"/>
                  <a:pt x="2541794" y="2367742"/>
                  <a:pt x="2408430" y="2389615"/>
                </a:cubicBezTo>
                <a:cubicBezTo>
                  <a:pt x="2275066" y="2411488"/>
                  <a:pt x="1988559" y="2415393"/>
                  <a:pt x="1643956" y="2389615"/>
                </a:cubicBezTo>
                <a:cubicBezTo>
                  <a:pt x="1299353" y="2363837"/>
                  <a:pt x="1332496" y="2379033"/>
                  <a:pt x="1143328" y="2389615"/>
                </a:cubicBezTo>
                <a:cubicBezTo>
                  <a:pt x="954160" y="2400197"/>
                  <a:pt x="439097" y="2402147"/>
                  <a:pt x="0" y="2389615"/>
                </a:cubicBezTo>
                <a:cubicBezTo>
                  <a:pt x="-20633" y="2128940"/>
                  <a:pt x="21556" y="2053890"/>
                  <a:pt x="0" y="1863900"/>
                </a:cubicBezTo>
                <a:cubicBezTo>
                  <a:pt x="-21556" y="1673910"/>
                  <a:pt x="-18027" y="1481267"/>
                  <a:pt x="0" y="1314288"/>
                </a:cubicBezTo>
                <a:cubicBezTo>
                  <a:pt x="18027" y="1147309"/>
                  <a:pt x="24414" y="848248"/>
                  <a:pt x="0" y="692988"/>
                </a:cubicBezTo>
                <a:cubicBezTo>
                  <a:pt x="-24414" y="537728"/>
                  <a:pt x="8364" y="154932"/>
                  <a:pt x="0" y="0"/>
                </a:cubicBezTo>
                <a:close/>
              </a:path>
            </a:pathLst>
          </a:custGeom>
          <a:solidFill>
            <a:schemeClr val="bg1"/>
          </a:solidFill>
          <a:ln w="25400">
            <a:solidFill>
              <a:schemeClr val="tx1">
                <a:lumMod val="75000"/>
                <a:lumOff val="25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200" b="1" dirty="0">
                <a:latin typeface="+mn-lt"/>
              </a:rPr>
              <a:t>From Ecological Debt to Ecological Hope</a:t>
            </a:r>
            <a:br>
              <a:rPr lang="en-US" sz="3200" b="1" dirty="0">
                <a:latin typeface="+mn-lt"/>
              </a:rPr>
            </a:br>
            <a:r>
              <a:rPr lang="fr-FR" sz="3200" b="1" dirty="0">
                <a:latin typeface="+mn-lt"/>
              </a:rPr>
              <a:t>De la dette écologique à l’espoir écologique</a:t>
            </a:r>
            <a:endParaRPr lang="en-US" sz="3200" dirty="0">
              <a:latin typeface="+mn-lt"/>
            </a:endParaRPr>
          </a:p>
        </p:txBody>
      </p:sp>
      <p:pic>
        <p:nvPicPr>
          <p:cNvPr id="3" name="Picture 2" descr="A green plant with a cross&#10;&#10;AI-generated content may be incorrect.">
            <a:extLst>
              <a:ext uri="{FF2B5EF4-FFF2-40B4-BE49-F238E27FC236}">
                <a16:creationId xmlns:a16="http://schemas.microsoft.com/office/drawing/2014/main" id="{921A1E3B-509B-567D-2AD7-23CAB1FDB27B}"/>
              </a:ext>
            </a:extLst>
          </p:cNvPr>
          <p:cNvPicPr>
            <a:picLocks noChangeAspect="1"/>
          </p:cNvPicPr>
          <p:nvPr/>
        </p:nvPicPr>
        <p:blipFill>
          <a:blip r:embed="rId3">
            <a:alphaModFix amt="85000"/>
            <a:extLst>
              <a:ext uri="{28A0092B-C50C-407E-A947-70E740481C1C}">
                <a14:useLocalDpi xmlns:a14="http://schemas.microsoft.com/office/drawing/2010/main" val="0"/>
              </a:ext>
            </a:extLst>
          </a:blip>
          <a:stretch>
            <a:fillRect/>
          </a:stretch>
        </p:blipFill>
        <p:spPr>
          <a:xfrm>
            <a:off x="4580397" y="1850547"/>
            <a:ext cx="3031204" cy="852886"/>
          </a:xfrm>
          <a:prstGeom prst="rect">
            <a:avLst/>
          </a:prstGeom>
          <a:effectLst>
            <a:softEdge rad="12700"/>
          </a:effectLst>
        </p:spPr>
      </p:pic>
      <p:sp>
        <p:nvSpPr>
          <p:cNvPr id="6" name="TextBox 5">
            <a:extLst>
              <a:ext uri="{FF2B5EF4-FFF2-40B4-BE49-F238E27FC236}">
                <a16:creationId xmlns:a16="http://schemas.microsoft.com/office/drawing/2014/main" id="{2AA19D09-04C8-6DF9-2052-214AAB71CED2}"/>
              </a:ext>
            </a:extLst>
          </p:cNvPr>
          <p:cNvSpPr txBox="1"/>
          <p:nvPr/>
        </p:nvSpPr>
        <p:spPr>
          <a:xfrm>
            <a:off x="3635948" y="3902767"/>
            <a:ext cx="5368904" cy="461665"/>
          </a:xfrm>
          <a:prstGeom prst="rect">
            <a:avLst/>
          </a:prstGeom>
          <a:noFill/>
        </p:spPr>
        <p:txBody>
          <a:bodyPr wrap="square" rtlCol="0">
            <a:spAutoFit/>
          </a:bodyPr>
          <a:lstStyle/>
          <a:p>
            <a:r>
              <a:rPr lang="fr-CA" sz="2400" dirty="0" err="1"/>
              <a:t>Closing</a:t>
            </a:r>
            <a:r>
              <a:rPr lang="fr-CA" sz="2400" dirty="0"/>
              <a:t> and Call to Action : Joe Gunn</a:t>
            </a:r>
            <a:endParaRPr lang="en-CA" sz="2400" dirty="0"/>
          </a:p>
        </p:txBody>
      </p:sp>
    </p:spTree>
    <p:extLst>
      <p:ext uri="{BB962C8B-B14F-4D97-AF65-F5344CB8AC3E}">
        <p14:creationId xmlns:p14="http://schemas.microsoft.com/office/powerpoint/2010/main" val="3222958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9AC180-6F35-3D68-FA16-5D89239849A5}"/>
              </a:ext>
            </a:extLst>
          </p:cNvPr>
          <p:cNvSpPr>
            <a:spLocks noGrp="1"/>
          </p:cNvSpPr>
          <p:nvPr>
            <p:ph type="ctrTitle"/>
          </p:nvPr>
        </p:nvSpPr>
        <p:spPr/>
        <p:txBody>
          <a:bodyPr>
            <a:normAutofit/>
          </a:bodyPr>
          <a:lstStyle/>
          <a:p>
            <a:endParaRPr lang="en-CA"/>
          </a:p>
        </p:txBody>
      </p:sp>
      <p:pic>
        <p:nvPicPr>
          <p:cNvPr id="6" name="Image 5" descr="Une image contenant texte, graphisme, capture d’écran, Police&#10;&#10;Le contenu généré par l’IA peut être incorrect.">
            <a:extLst>
              <a:ext uri="{FF2B5EF4-FFF2-40B4-BE49-F238E27FC236}">
                <a16:creationId xmlns:a16="http://schemas.microsoft.com/office/drawing/2014/main" id="{6B5E5BAA-0205-100C-BCE8-1F921CE480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25"/>
            <a:ext cx="12192000" cy="6842150"/>
          </a:xfrm>
          <a:prstGeom prst="rect">
            <a:avLst/>
          </a:prstGeom>
        </p:spPr>
      </p:pic>
    </p:spTree>
    <p:extLst>
      <p:ext uri="{BB962C8B-B14F-4D97-AF65-F5344CB8AC3E}">
        <p14:creationId xmlns:p14="http://schemas.microsoft.com/office/powerpoint/2010/main" val="3641184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C8206-BD2F-D5C1-8AD0-CD7A4CDC6370}"/>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990540B4-3C84-A024-39EB-258E215C0288}"/>
              </a:ext>
            </a:extLst>
          </p:cNvPr>
          <p:cNvSpPr txBox="1">
            <a:spLocks/>
          </p:cNvSpPr>
          <p:nvPr/>
        </p:nvSpPr>
        <p:spPr>
          <a:xfrm>
            <a:off x="1475607" y="1391469"/>
            <a:ext cx="11129901" cy="477078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sz="1800" b="1" u="sng" dirty="0">
                <a:solidFill>
                  <a:schemeClr val="tx1">
                    <a:lumMod val="85000"/>
                    <a:lumOff val="15000"/>
                  </a:schemeClr>
                </a:solidFill>
                <a:latin typeface="+mn-lt"/>
              </a:rPr>
              <a:t>Introduction &amp; Opening Prayer / Introduction &amp; </a:t>
            </a:r>
            <a:r>
              <a:rPr lang="en-US" sz="1800" b="1" u="sng" dirty="0" err="1">
                <a:solidFill>
                  <a:schemeClr val="tx1">
                    <a:lumMod val="85000"/>
                    <a:lumOff val="15000"/>
                  </a:schemeClr>
                </a:solidFill>
                <a:latin typeface="+mn-lt"/>
              </a:rPr>
              <a:t>prière</a:t>
            </a:r>
            <a:r>
              <a:rPr lang="en-US" sz="1800" b="1" u="sng" dirty="0">
                <a:solidFill>
                  <a:schemeClr val="tx1">
                    <a:lumMod val="85000"/>
                    <a:lumOff val="15000"/>
                  </a:schemeClr>
                </a:solidFill>
                <a:latin typeface="+mn-lt"/>
              </a:rPr>
              <a:t> </a:t>
            </a:r>
            <a:r>
              <a:rPr lang="en-US" sz="1800" b="1" u="sng" dirty="0" err="1">
                <a:solidFill>
                  <a:schemeClr val="tx1">
                    <a:lumMod val="85000"/>
                    <a:lumOff val="15000"/>
                  </a:schemeClr>
                </a:solidFill>
                <a:latin typeface="+mn-lt"/>
              </a:rPr>
              <a:t>d’ouverture</a:t>
            </a:r>
            <a:endParaRPr lang="en-US" sz="1800" b="1" u="sng" dirty="0">
              <a:solidFill>
                <a:schemeClr val="tx1">
                  <a:lumMod val="85000"/>
                  <a:lumOff val="15000"/>
                </a:schemeClr>
              </a:solidFill>
              <a:latin typeface="+mn-lt"/>
            </a:endParaRPr>
          </a:p>
          <a:p>
            <a:pPr>
              <a:lnSpc>
                <a:spcPct val="120000"/>
              </a:lnSpc>
            </a:pPr>
            <a:r>
              <a:rPr lang="en-US" sz="1800" dirty="0">
                <a:solidFill>
                  <a:schemeClr val="tx1">
                    <a:lumMod val="85000"/>
                    <a:lumOff val="15000"/>
                  </a:schemeClr>
                </a:solidFill>
                <a:latin typeface="+mn-lt"/>
              </a:rPr>
              <a:t>Genevieve Gallant, ORCIE-BCRÉI </a:t>
            </a:r>
          </a:p>
          <a:p>
            <a:pPr>
              <a:lnSpc>
                <a:spcPct val="120000"/>
              </a:lnSpc>
            </a:pPr>
            <a:r>
              <a:rPr lang="en-US" sz="1800" dirty="0">
                <a:solidFill>
                  <a:schemeClr val="tx1">
                    <a:lumMod val="85000"/>
                    <a:lumOff val="15000"/>
                  </a:schemeClr>
                </a:solidFill>
                <a:latin typeface="+mn-lt"/>
              </a:rPr>
              <a:t>Karen Kelly, </a:t>
            </a:r>
            <a:r>
              <a:rPr lang="en-US" sz="1800" dirty="0" err="1">
                <a:solidFill>
                  <a:schemeClr val="tx1">
                    <a:lumMod val="85000"/>
                    <a:lumOff val="15000"/>
                  </a:schemeClr>
                </a:solidFill>
                <a:latin typeface="+mn-lt"/>
              </a:rPr>
              <a:t>cnd</a:t>
            </a:r>
            <a:r>
              <a:rPr lang="en-US" sz="1800" dirty="0">
                <a:solidFill>
                  <a:schemeClr val="tx1">
                    <a:lumMod val="85000"/>
                    <a:lumOff val="15000"/>
                  </a:schemeClr>
                </a:solidFill>
                <a:latin typeface="+mn-lt"/>
              </a:rPr>
              <a:t> </a:t>
            </a:r>
          </a:p>
          <a:p>
            <a:pPr>
              <a:lnSpc>
                <a:spcPct val="120000"/>
              </a:lnSpc>
            </a:pPr>
            <a:endParaRPr lang="en-US" sz="1800" b="1" dirty="0">
              <a:solidFill>
                <a:schemeClr val="tx1">
                  <a:lumMod val="85000"/>
                  <a:lumOff val="15000"/>
                </a:schemeClr>
              </a:solidFill>
              <a:latin typeface="+mn-lt"/>
            </a:endParaRPr>
          </a:p>
          <a:p>
            <a:pPr>
              <a:lnSpc>
                <a:spcPct val="120000"/>
              </a:lnSpc>
            </a:pPr>
            <a:r>
              <a:rPr lang="en-US" sz="1800" b="1" u="sng" dirty="0">
                <a:solidFill>
                  <a:schemeClr val="tx1">
                    <a:lumMod val="85000"/>
                    <a:lumOff val="15000"/>
                  </a:schemeClr>
                </a:solidFill>
                <a:latin typeface="+mn-lt"/>
              </a:rPr>
              <a:t>From Ecological Debt to Ecological Hope / </a:t>
            </a:r>
            <a:r>
              <a:rPr lang="fr-FR" sz="1800" b="1" u="sng" dirty="0">
                <a:solidFill>
                  <a:schemeClr val="tx1">
                    <a:lumMod val="85000"/>
                    <a:lumOff val="15000"/>
                  </a:schemeClr>
                </a:solidFill>
                <a:latin typeface="+mn-lt"/>
              </a:rPr>
              <a:t>De la dette écologique à l’espoir écologique</a:t>
            </a:r>
            <a:endParaRPr lang="en-US" sz="1800" b="1" u="sng" dirty="0">
              <a:solidFill>
                <a:schemeClr val="tx1">
                  <a:lumMod val="85000"/>
                  <a:lumOff val="15000"/>
                </a:schemeClr>
              </a:solidFill>
              <a:latin typeface="+mn-lt"/>
            </a:endParaRPr>
          </a:p>
          <a:p>
            <a:pPr>
              <a:lnSpc>
                <a:spcPct val="120000"/>
              </a:lnSpc>
            </a:pPr>
            <a:r>
              <a:rPr lang="en-US" sz="1800" dirty="0">
                <a:solidFill>
                  <a:schemeClr val="tx1">
                    <a:lumMod val="85000"/>
                    <a:lumOff val="15000"/>
                  </a:schemeClr>
                </a:solidFill>
                <a:latin typeface="+mn-lt"/>
              </a:rPr>
              <a:t>Sasquia Antunez Pineda, ORCIE-BCRÉI </a:t>
            </a:r>
          </a:p>
          <a:p>
            <a:pPr>
              <a:lnSpc>
                <a:spcPct val="120000"/>
              </a:lnSpc>
            </a:pPr>
            <a:r>
              <a:rPr lang="en-CA" sz="1800" b="1" kern="100" dirty="0" err="1">
                <a:solidFill>
                  <a:schemeClr val="accent6">
                    <a:lumMod val="50000"/>
                  </a:schemeClr>
                </a:solidFill>
                <a:latin typeface="+mn-lt"/>
                <a:ea typeface="Aptos" panose="020B0004020202020204" pitchFamily="34" charset="0"/>
                <a:cs typeface="Times New Roman" panose="02020603050405020304" pitchFamily="18" charset="0"/>
              </a:rPr>
              <a:t>Ir</a:t>
            </a:r>
            <a:r>
              <a:rPr lang="en-CA" sz="1800" b="1" kern="100" dirty="0">
                <a:solidFill>
                  <a:schemeClr val="accent6">
                    <a:lumMod val="50000"/>
                  </a:schemeClr>
                </a:solidFill>
                <a:effectLst/>
                <a:latin typeface="+mn-lt"/>
                <a:ea typeface="Aptos" panose="020B0004020202020204" pitchFamily="34" charset="0"/>
                <a:cs typeface="Times New Roman" panose="02020603050405020304" pitchFamily="18" charset="0"/>
              </a:rPr>
              <a:t> </a:t>
            </a:r>
            <a:r>
              <a:rPr lang="en-CA" sz="1800" b="1" kern="100" dirty="0" err="1">
                <a:solidFill>
                  <a:schemeClr val="accent6">
                    <a:lumMod val="50000"/>
                  </a:schemeClr>
                </a:solidFill>
                <a:effectLst/>
                <a:latin typeface="+mn-lt"/>
                <a:ea typeface="Aptos" panose="020B0004020202020204" pitchFamily="34" charset="0"/>
                <a:cs typeface="Times New Roman" panose="02020603050405020304" pitchFamily="18" charset="0"/>
              </a:rPr>
              <a:t>Nilva</a:t>
            </a:r>
            <a:r>
              <a:rPr lang="en-CA" sz="1800" b="1" kern="100" dirty="0">
                <a:solidFill>
                  <a:schemeClr val="accent6">
                    <a:lumMod val="50000"/>
                  </a:schemeClr>
                </a:solidFill>
                <a:effectLst/>
                <a:latin typeface="+mn-lt"/>
                <a:ea typeface="Aptos" panose="020B0004020202020204" pitchFamily="34" charset="0"/>
                <a:cs typeface="Times New Roman" panose="02020603050405020304" pitchFamily="18" charset="0"/>
              </a:rPr>
              <a:t> Dal Bello, </a:t>
            </a:r>
            <a:r>
              <a:rPr lang="en-CA" sz="1800" b="1" kern="100" dirty="0" err="1">
                <a:solidFill>
                  <a:schemeClr val="accent6">
                    <a:lumMod val="50000"/>
                  </a:schemeClr>
                </a:solidFill>
                <a:effectLst/>
                <a:latin typeface="+mn-lt"/>
                <a:ea typeface="Aptos" panose="020B0004020202020204" pitchFamily="34" charset="0"/>
                <a:cs typeface="Times New Roman" panose="02020603050405020304" pitchFamily="18" charset="0"/>
              </a:rPr>
              <a:t>csj</a:t>
            </a:r>
            <a:r>
              <a:rPr lang="en-CA" sz="1800" b="1" kern="100" dirty="0">
                <a:solidFill>
                  <a:schemeClr val="accent6">
                    <a:lumMod val="50000"/>
                  </a:schemeClr>
                </a:solidFill>
                <a:effectLst/>
                <a:latin typeface="+mn-lt"/>
                <a:ea typeface="Aptos" panose="020B0004020202020204" pitchFamily="34" charset="0"/>
                <a:cs typeface="Times New Roman" panose="02020603050405020304" pitchFamily="18" charset="0"/>
              </a:rPr>
              <a:t> &amp; </a:t>
            </a:r>
            <a:r>
              <a:rPr lang="en-CA" sz="1800" b="1" kern="100" dirty="0">
                <a:solidFill>
                  <a:schemeClr val="accent6">
                    <a:lumMod val="50000"/>
                  </a:schemeClr>
                </a:solidFill>
                <a:latin typeface="+mn-lt"/>
                <a:ea typeface="Aptos" panose="020B0004020202020204" pitchFamily="34" charset="0"/>
                <a:cs typeface="Times New Roman" panose="02020603050405020304" pitchFamily="18" charset="0"/>
              </a:rPr>
              <a:t>Mr. </a:t>
            </a:r>
            <a:r>
              <a:rPr lang="en-CA" sz="1800" b="1" kern="100" dirty="0">
                <a:solidFill>
                  <a:schemeClr val="accent6">
                    <a:lumMod val="50000"/>
                  </a:schemeClr>
                </a:solidFill>
                <a:effectLst/>
                <a:latin typeface="+mn-lt"/>
                <a:ea typeface="Aptos" panose="020B0004020202020204" pitchFamily="34" charset="0"/>
                <a:cs typeface="Times New Roman" panose="02020603050405020304" pitchFamily="18" charset="0"/>
              </a:rPr>
              <a:t>Elton Bozzetto</a:t>
            </a:r>
          </a:p>
          <a:p>
            <a:pPr>
              <a:lnSpc>
                <a:spcPct val="120000"/>
              </a:lnSpc>
            </a:pPr>
            <a:r>
              <a:rPr lang="en-CA" sz="1800" kern="100" dirty="0">
                <a:solidFill>
                  <a:schemeClr val="tx1">
                    <a:lumMod val="85000"/>
                    <a:lumOff val="15000"/>
                  </a:schemeClr>
                </a:solidFill>
                <a:latin typeface="+mn-lt"/>
                <a:ea typeface="Aptos" panose="020B0004020202020204" pitchFamily="34" charset="0"/>
                <a:cs typeface="Times New Roman" panose="02020603050405020304" pitchFamily="18" charset="0"/>
              </a:rPr>
              <a:t>Sue Wilson, </a:t>
            </a:r>
            <a:r>
              <a:rPr lang="en-CA" sz="1800" kern="100" dirty="0" err="1">
                <a:solidFill>
                  <a:schemeClr val="tx1">
                    <a:lumMod val="85000"/>
                    <a:lumOff val="15000"/>
                  </a:schemeClr>
                </a:solidFill>
                <a:latin typeface="+mn-lt"/>
                <a:ea typeface="Aptos" panose="020B0004020202020204" pitchFamily="34" charset="0"/>
                <a:cs typeface="Times New Roman" panose="02020603050405020304" pitchFamily="18" charset="0"/>
              </a:rPr>
              <a:t>csj</a:t>
            </a:r>
            <a:endParaRPr lang="en-CA" sz="1800" kern="100" dirty="0">
              <a:solidFill>
                <a:schemeClr val="tx1">
                  <a:lumMod val="85000"/>
                  <a:lumOff val="15000"/>
                </a:schemeClr>
              </a:solidFill>
              <a:latin typeface="+mn-lt"/>
              <a:ea typeface="Aptos" panose="020B0004020202020204" pitchFamily="34" charset="0"/>
              <a:cs typeface="Times New Roman" panose="02020603050405020304" pitchFamily="18" charset="0"/>
            </a:endParaRPr>
          </a:p>
          <a:p>
            <a:pPr>
              <a:lnSpc>
                <a:spcPct val="120000"/>
              </a:lnSpc>
            </a:pPr>
            <a:endParaRPr lang="en-CA" sz="1800" kern="100" dirty="0">
              <a:solidFill>
                <a:schemeClr val="tx1">
                  <a:lumMod val="85000"/>
                  <a:lumOff val="15000"/>
                </a:schemeClr>
              </a:solidFill>
              <a:latin typeface="+mn-lt"/>
              <a:ea typeface="Aptos" panose="020B0004020202020204" pitchFamily="34" charset="0"/>
              <a:cs typeface="Times New Roman" panose="02020603050405020304" pitchFamily="18" charset="0"/>
            </a:endParaRPr>
          </a:p>
          <a:p>
            <a:pPr>
              <a:lnSpc>
                <a:spcPct val="120000"/>
              </a:lnSpc>
            </a:pPr>
            <a:r>
              <a:rPr lang="en-CA" sz="1800" b="1" u="sng" kern="100" dirty="0">
                <a:solidFill>
                  <a:schemeClr val="tx1">
                    <a:lumMod val="85000"/>
                    <a:lumOff val="15000"/>
                  </a:schemeClr>
                </a:solidFill>
                <a:effectLst/>
                <a:latin typeface="+mn-lt"/>
                <a:ea typeface="Aptos" panose="020B0004020202020204" pitchFamily="34" charset="0"/>
                <a:cs typeface="Times New Roman" panose="02020603050405020304" pitchFamily="18" charset="0"/>
              </a:rPr>
              <a:t>Small group discussion </a:t>
            </a:r>
            <a:r>
              <a:rPr lang="en-CA" sz="1800" b="1" u="sng" kern="100" dirty="0">
                <a:solidFill>
                  <a:schemeClr val="tx1">
                    <a:lumMod val="85000"/>
                    <a:lumOff val="15000"/>
                  </a:schemeClr>
                </a:solidFill>
                <a:latin typeface="+mn-lt"/>
                <a:ea typeface="Aptos" panose="020B0004020202020204" pitchFamily="34" charset="0"/>
                <a:cs typeface="Times New Roman" panose="02020603050405020304" pitchFamily="18" charset="0"/>
              </a:rPr>
              <a:t>/ Discussion </a:t>
            </a:r>
            <a:r>
              <a:rPr lang="en-CA" sz="1800" b="1" u="sng" kern="100" dirty="0" err="1">
                <a:solidFill>
                  <a:schemeClr val="tx1">
                    <a:lumMod val="85000"/>
                    <a:lumOff val="15000"/>
                  </a:schemeClr>
                </a:solidFill>
                <a:latin typeface="+mn-lt"/>
                <a:ea typeface="Aptos" panose="020B0004020202020204" pitchFamily="34" charset="0"/>
                <a:cs typeface="Times New Roman" panose="02020603050405020304" pitchFamily="18" charset="0"/>
              </a:rPr>
              <a:t>en</a:t>
            </a:r>
            <a:r>
              <a:rPr lang="en-CA" sz="1800" b="1" u="sng" kern="100" dirty="0">
                <a:solidFill>
                  <a:schemeClr val="tx1">
                    <a:lumMod val="85000"/>
                    <a:lumOff val="15000"/>
                  </a:schemeClr>
                </a:solidFill>
                <a:latin typeface="+mn-lt"/>
                <a:ea typeface="Aptos" panose="020B0004020202020204" pitchFamily="34" charset="0"/>
                <a:cs typeface="Times New Roman" panose="02020603050405020304" pitchFamily="18" charset="0"/>
              </a:rPr>
              <a:t> petits </a:t>
            </a:r>
            <a:r>
              <a:rPr lang="en-CA" sz="1800" b="1" u="sng" kern="100" dirty="0" err="1">
                <a:solidFill>
                  <a:schemeClr val="tx1">
                    <a:lumMod val="85000"/>
                    <a:lumOff val="15000"/>
                  </a:schemeClr>
                </a:solidFill>
                <a:latin typeface="+mn-lt"/>
                <a:ea typeface="Aptos" panose="020B0004020202020204" pitchFamily="34" charset="0"/>
                <a:cs typeface="Times New Roman" panose="02020603050405020304" pitchFamily="18" charset="0"/>
              </a:rPr>
              <a:t>groupes</a:t>
            </a:r>
            <a:endParaRPr lang="en-CA" sz="1800" b="1" u="sng" kern="100" dirty="0">
              <a:solidFill>
                <a:schemeClr val="tx1">
                  <a:lumMod val="85000"/>
                  <a:lumOff val="15000"/>
                </a:schemeClr>
              </a:solidFill>
              <a:effectLst/>
              <a:latin typeface="+mn-lt"/>
              <a:ea typeface="Aptos" panose="020B0004020202020204" pitchFamily="34" charset="0"/>
              <a:cs typeface="Times New Roman" panose="02020603050405020304" pitchFamily="18" charset="0"/>
            </a:endParaRPr>
          </a:p>
          <a:p>
            <a:pPr>
              <a:lnSpc>
                <a:spcPct val="120000"/>
              </a:lnSpc>
            </a:pPr>
            <a:endParaRPr lang="en-CA" sz="1800" u="sng" kern="100" dirty="0">
              <a:solidFill>
                <a:schemeClr val="tx1">
                  <a:lumMod val="85000"/>
                  <a:lumOff val="15000"/>
                </a:schemeClr>
              </a:solidFill>
              <a:latin typeface="+mn-lt"/>
              <a:ea typeface="Aptos" panose="020B0004020202020204" pitchFamily="34" charset="0"/>
              <a:cs typeface="Times New Roman" panose="02020603050405020304" pitchFamily="18" charset="0"/>
            </a:endParaRPr>
          </a:p>
          <a:p>
            <a:pPr>
              <a:lnSpc>
                <a:spcPct val="120000"/>
              </a:lnSpc>
            </a:pPr>
            <a:r>
              <a:rPr lang="en-CA" sz="1800" b="1" u="sng" kern="100" dirty="0">
                <a:solidFill>
                  <a:schemeClr val="tx1">
                    <a:lumMod val="85000"/>
                    <a:lumOff val="15000"/>
                  </a:schemeClr>
                </a:solidFill>
                <a:latin typeface="+mn-lt"/>
                <a:ea typeface="Aptos" panose="020B0004020202020204" pitchFamily="34" charset="0"/>
                <a:cs typeface="Times New Roman" panose="02020603050405020304" pitchFamily="18" charset="0"/>
              </a:rPr>
              <a:t>Call to action / Appel à </a:t>
            </a:r>
            <a:r>
              <a:rPr lang="en-CA" sz="1800" b="1" u="sng" kern="100" dirty="0" err="1">
                <a:solidFill>
                  <a:schemeClr val="tx1">
                    <a:lumMod val="85000"/>
                    <a:lumOff val="15000"/>
                  </a:schemeClr>
                </a:solidFill>
                <a:latin typeface="+mn-lt"/>
                <a:ea typeface="Aptos" panose="020B0004020202020204" pitchFamily="34" charset="0"/>
                <a:cs typeface="Times New Roman" panose="02020603050405020304" pitchFamily="18" charset="0"/>
              </a:rPr>
              <a:t>l’action</a:t>
            </a:r>
            <a:endParaRPr lang="en-CA" sz="1800" b="1" u="sng" kern="100" dirty="0">
              <a:solidFill>
                <a:schemeClr val="tx1">
                  <a:lumMod val="85000"/>
                  <a:lumOff val="15000"/>
                </a:schemeClr>
              </a:solidFill>
              <a:latin typeface="+mn-lt"/>
              <a:ea typeface="Aptos" panose="020B0004020202020204" pitchFamily="34" charset="0"/>
              <a:cs typeface="Times New Roman" panose="02020603050405020304" pitchFamily="18" charset="0"/>
            </a:endParaRPr>
          </a:p>
          <a:p>
            <a:pPr>
              <a:lnSpc>
                <a:spcPct val="120000"/>
              </a:lnSpc>
            </a:pPr>
            <a:r>
              <a:rPr lang="en-CA" sz="1800" kern="100" dirty="0">
                <a:solidFill>
                  <a:schemeClr val="tx1">
                    <a:lumMod val="85000"/>
                    <a:lumOff val="15000"/>
                  </a:schemeClr>
                </a:solidFill>
                <a:latin typeface="+mn-lt"/>
                <a:ea typeface="Aptos" panose="020B0004020202020204" pitchFamily="34" charset="0"/>
                <a:cs typeface="Times New Roman" panose="02020603050405020304" pitchFamily="18" charset="0"/>
              </a:rPr>
              <a:t>Joe Gunn,</a:t>
            </a:r>
            <a:r>
              <a:rPr lang="en-US" sz="1800" b="1" dirty="0">
                <a:solidFill>
                  <a:schemeClr val="tx1">
                    <a:lumMod val="85000"/>
                    <a:lumOff val="15000"/>
                  </a:schemeClr>
                </a:solidFill>
                <a:latin typeface="+mn-lt"/>
              </a:rPr>
              <a:t> </a:t>
            </a:r>
            <a:r>
              <a:rPr lang="en-US" sz="1800" dirty="0">
                <a:solidFill>
                  <a:schemeClr val="tx1">
                    <a:lumMod val="85000"/>
                    <a:lumOff val="15000"/>
                  </a:schemeClr>
                </a:solidFill>
                <a:latin typeface="+mn-lt"/>
              </a:rPr>
              <a:t>ORCIE-BCRÉI </a:t>
            </a:r>
          </a:p>
          <a:p>
            <a:pPr>
              <a:lnSpc>
                <a:spcPct val="115000"/>
              </a:lnSpc>
            </a:pPr>
            <a:endParaRPr lang="en-CA"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endParaRPr lang="en-CA" sz="1800" kern="100" dirty="0">
              <a:solidFill>
                <a:schemeClr val="accent6">
                  <a:lumMod val="50000"/>
                </a:schemeClr>
              </a:solidFill>
              <a:latin typeface="+mn-lt"/>
              <a:ea typeface="Aptos" panose="020B0004020202020204" pitchFamily="34" charset="0"/>
              <a:cs typeface="Times New Roman" panose="02020603050405020304" pitchFamily="18" charset="0"/>
            </a:endParaRPr>
          </a:p>
          <a:p>
            <a:pPr>
              <a:lnSpc>
                <a:spcPct val="115000"/>
              </a:lnSpc>
              <a:spcAft>
                <a:spcPts val="800"/>
              </a:spcAft>
            </a:pPr>
            <a:endParaRPr lang="en-CA" sz="1800" kern="100" dirty="0">
              <a:solidFill>
                <a:schemeClr val="accent6">
                  <a:lumMod val="50000"/>
                </a:schemeClr>
              </a:solidFill>
              <a:effectLst/>
              <a:latin typeface="+mn-lt"/>
              <a:ea typeface="Aptos" panose="020B0004020202020204" pitchFamily="34" charset="0"/>
              <a:cs typeface="Times New Roman" panose="02020603050405020304" pitchFamily="18" charset="0"/>
            </a:endParaRPr>
          </a:p>
          <a:p>
            <a:pPr>
              <a:lnSpc>
                <a:spcPct val="115000"/>
              </a:lnSpc>
              <a:spcAft>
                <a:spcPts val="800"/>
              </a:spcAft>
            </a:pPr>
            <a:endParaRPr lang="en-CA" sz="1800" kern="100" dirty="0">
              <a:solidFill>
                <a:schemeClr val="accent6">
                  <a:lumMod val="50000"/>
                </a:schemeClr>
              </a:solidFill>
              <a:effectLst/>
              <a:latin typeface="+mn-lt"/>
              <a:ea typeface="Aptos" panose="020B0004020202020204" pitchFamily="34" charset="0"/>
              <a:cs typeface="Times New Roman" panose="02020603050405020304" pitchFamily="18" charset="0"/>
            </a:endParaRPr>
          </a:p>
          <a:p>
            <a:pPr algn="ctr"/>
            <a:endParaRPr lang="en-CA" sz="1800" dirty="0"/>
          </a:p>
        </p:txBody>
      </p:sp>
      <p:sp>
        <p:nvSpPr>
          <p:cNvPr id="12" name="Title 1">
            <a:extLst>
              <a:ext uri="{FF2B5EF4-FFF2-40B4-BE49-F238E27FC236}">
                <a16:creationId xmlns:a16="http://schemas.microsoft.com/office/drawing/2014/main" id="{D65B6C72-919C-72A1-B31F-D19B29667D8B}"/>
              </a:ext>
            </a:extLst>
          </p:cNvPr>
          <p:cNvSpPr txBox="1">
            <a:spLocks/>
          </p:cNvSpPr>
          <p:nvPr/>
        </p:nvSpPr>
        <p:spPr>
          <a:xfrm>
            <a:off x="1475607" y="181308"/>
            <a:ext cx="8774949" cy="1051145"/>
          </a:xfrm>
          <a:custGeom>
            <a:avLst/>
            <a:gdLst>
              <a:gd name="connsiteX0" fmla="*/ 0 w 8774949"/>
              <a:gd name="connsiteY0" fmla="*/ 0 h 1051145"/>
              <a:gd name="connsiteX1" fmla="*/ 762746 w 8774949"/>
              <a:gd name="connsiteY1" fmla="*/ 0 h 1051145"/>
              <a:gd name="connsiteX2" fmla="*/ 1349992 w 8774949"/>
              <a:gd name="connsiteY2" fmla="*/ 0 h 1051145"/>
              <a:gd name="connsiteX3" fmla="*/ 2024988 w 8774949"/>
              <a:gd name="connsiteY3" fmla="*/ 0 h 1051145"/>
              <a:gd name="connsiteX4" fmla="*/ 2875483 w 8774949"/>
              <a:gd name="connsiteY4" fmla="*/ 0 h 1051145"/>
              <a:gd name="connsiteX5" fmla="*/ 3374980 w 8774949"/>
              <a:gd name="connsiteY5" fmla="*/ 0 h 1051145"/>
              <a:gd name="connsiteX6" fmla="*/ 4137726 w 8774949"/>
              <a:gd name="connsiteY6" fmla="*/ 0 h 1051145"/>
              <a:gd name="connsiteX7" fmla="*/ 4637223 w 8774949"/>
              <a:gd name="connsiteY7" fmla="*/ 0 h 1051145"/>
              <a:gd name="connsiteX8" fmla="*/ 5312219 w 8774949"/>
              <a:gd name="connsiteY8" fmla="*/ 0 h 1051145"/>
              <a:gd name="connsiteX9" fmla="*/ 6074965 w 8774949"/>
              <a:gd name="connsiteY9" fmla="*/ 0 h 1051145"/>
              <a:gd name="connsiteX10" fmla="*/ 6486712 w 8774949"/>
              <a:gd name="connsiteY10" fmla="*/ 0 h 1051145"/>
              <a:gd name="connsiteX11" fmla="*/ 6898460 w 8774949"/>
              <a:gd name="connsiteY11" fmla="*/ 0 h 1051145"/>
              <a:gd name="connsiteX12" fmla="*/ 7748955 w 8774949"/>
              <a:gd name="connsiteY12" fmla="*/ 0 h 1051145"/>
              <a:gd name="connsiteX13" fmla="*/ 8774949 w 8774949"/>
              <a:gd name="connsiteY13" fmla="*/ 0 h 1051145"/>
              <a:gd name="connsiteX14" fmla="*/ 8774949 w 8774949"/>
              <a:gd name="connsiteY14" fmla="*/ 494038 h 1051145"/>
              <a:gd name="connsiteX15" fmla="*/ 8774949 w 8774949"/>
              <a:gd name="connsiteY15" fmla="*/ 1051145 h 1051145"/>
              <a:gd name="connsiteX16" fmla="*/ 8012203 w 8774949"/>
              <a:gd name="connsiteY16" fmla="*/ 1051145 h 1051145"/>
              <a:gd name="connsiteX17" fmla="*/ 7249458 w 8774949"/>
              <a:gd name="connsiteY17" fmla="*/ 1051145 h 1051145"/>
              <a:gd name="connsiteX18" fmla="*/ 6574462 w 8774949"/>
              <a:gd name="connsiteY18" fmla="*/ 1051145 h 1051145"/>
              <a:gd name="connsiteX19" fmla="*/ 5723967 w 8774949"/>
              <a:gd name="connsiteY19" fmla="*/ 1051145 h 1051145"/>
              <a:gd name="connsiteX20" fmla="*/ 4873472 w 8774949"/>
              <a:gd name="connsiteY20" fmla="*/ 1051145 h 1051145"/>
              <a:gd name="connsiteX21" fmla="*/ 4110726 w 8774949"/>
              <a:gd name="connsiteY21" fmla="*/ 1051145 h 1051145"/>
              <a:gd name="connsiteX22" fmla="*/ 3347981 w 8774949"/>
              <a:gd name="connsiteY22" fmla="*/ 1051145 h 1051145"/>
              <a:gd name="connsiteX23" fmla="*/ 2585235 w 8774949"/>
              <a:gd name="connsiteY23" fmla="*/ 1051145 h 1051145"/>
              <a:gd name="connsiteX24" fmla="*/ 2085738 w 8774949"/>
              <a:gd name="connsiteY24" fmla="*/ 1051145 h 1051145"/>
              <a:gd name="connsiteX25" fmla="*/ 1235243 w 8774949"/>
              <a:gd name="connsiteY25" fmla="*/ 1051145 h 1051145"/>
              <a:gd name="connsiteX26" fmla="*/ 0 w 8774949"/>
              <a:gd name="connsiteY26" fmla="*/ 1051145 h 1051145"/>
              <a:gd name="connsiteX27" fmla="*/ 0 w 8774949"/>
              <a:gd name="connsiteY27" fmla="*/ 557107 h 1051145"/>
              <a:gd name="connsiteX28" fmla="*/ 0 w 8774949"/>
              <a:gd name="connsiteY28" fmla="*/ 0 h 1051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774949" h="1051145" fill="none" extrusionOk="0">
                <a:moveTo>
                  <a:pt x="0" y="0"/>
                </a:moveTo>
                <a:cubicBezTo>
                  <a:pt x="176645" y="-11809"/>
                  <a:pt x="495180" y="36103"/>
                  <a:pt x="762746" y="0"/>
                </a:cubicBezTo>
                <a:cubicBezTo>
                  <a:pt x="1030312" y="-36103"/>
                  <a:pt x="1144833" y="27705"/>
                  <a:pt x="1349992" y="0"/>
                </a:cubicBezTo>
                <a:cubicBezTo>
                  <a:pt x="1555151" y="-27705"/>
                  <a:pt x="1870427" y="14121"/>
                  <a:pt x="2024988" y="0"/>
                </a:cubicBezTo>
                <a:cubicBezTo>
                  <a:pt x="2179549" y="-14121"/>
                  <a:pt x="2663253" y="35579"/>
                  <a:pt x="2875483" y="0"/>
                </a:cubicBezTo>
                <a:cubicBezTo>
                  <a:pt x="3087713" y="-35579"/>
                  <a:pt x="3238858" y="23"/>
                  <a:pt x="3374980" y="0"/>
                </a:cubicBezTo>
                <a:cubicBezTo>
                  <a:pt x="3511102" y="-23"/>
                  <a:pt x="3873934" y="7084"/>
                  <a:pt x="4137726" y="0"/>
                </a:cubicBezTo>
                <a:cubicBezTo>
                  <a:pt x="4401518" y="-7084"/>
                  <a:pt x="4477912" y="19114"/>
                  <a:pt x="4637223" y="0"/>
                </a:cubicBezTo>
                <a:cubicBezTo>
                  <a:pt x="4796534" y="-19114"/>
                  <a:pt x="5112744" y="-4179"/>
                  <a:pt x="5312219" y="0"/>
                </a:cubicBezTo>
                <a:cubicBezTo>
                  <a:pt x="5511694" y="4179"/>
                  <a:pt x="5856001" y="27215"/>
                  <a:pt x="6074965" y="0"/>
                </a:cubicBezTo>
                <a:cubicBezTo>
                  <a:pt x="6293929" y="-27215"/>
                  <a:pt x="6305159" y="18911"/>
                  <a:pt x="6486712" y="0"/>
                </a:cubicBezTo>
                <a:cubicBezTo>
                  <a:pt x="6668265" y="-18911"/>
                  <a:pt x="6730351" y="276"/>
                  <a:pt x="6898460" y="0"/>
                </a:cubicBezTo>
                <a:cubicBezTo>
                  <a:pt x="7066569" y="-276"/>
                  <a:pt x="7371309" y="24200"/>
                  <a:pt x="7748955" y="0"/>
                </a:cubicBezTo>
                <a:cubicBezTo>
                  <a:pt x="8126601" y="-24200"/>
                  <a:pt x="8391512" y="49217"/>
                  <a:pt x="8774949" y="0"/>
                </a:cubicBezTo>
                <a:cubicBezTo>
                  <a:pt x="8783707" y="161791"/>
                  <a:pt x="8767508" y="314179"/>
                  <a:pt x="8774949" y="494038"/>
                </a:cubicBezTo>
                <a:cubicBezTo>
                  <a:pt x="8782390" y="673897"/>
                  <a:pt x="8796018" y="814008"/>
                  <a:pt x="8774949" y="1051145"/>
                </a:cubicBezTo>
                <a:cubicBezTo>
                  <a:pt x="8616704" y="1057412"/>
                  <a:pt x="8359186" y="1060853"/>
                  <a:pt x="8012203" y="1051145"/>
                </a:cubicBezTo>
                <a:cubicBezTo>
                  <a:pt x="7665220" y="1041437"/>
                  <a:pt x="7576843" y="1085451"/>
                  <a:pt x="7249458" y="1051145"/>
                </a:cubicBezTo>
                <a:cubicBezTo>
                  <a:pt x="6922074" y="1016839"/>
                  <a:pt x="6781044" y="1050616"/>
                  <a:pt x="6574462" y="1051145"/>
                </a:cubicBezTo>
                <a:cubicBezTo>
                  <a:pt x="6367880" y="1051674"/>
                  <a:pt x="6031180" y="1040136"/>
                  <a:pt x="5723967" y="1051145"/>
                </a:cubicBezTo>
                <a:cubicBezTo>
                  <a:pt x="5416754" y="1062154"/>
                  <a:pt x="5206402" y="1028020"/>
                  <a:pt x="4873472" y="1051145"/>
                </a:cubicBezTo>
                <a:cubicBezTo>
                  <a:pt x="4540543" y="1074270"/>
                  <a:pt x="4284303" y="1027283"/>
                  <a:pt x="4110726" y="1051145"/>
                </a:cubicBezTo>
                <a:cubicBezTo>
                  <a:pt x="3937149" y="1075007"/>
                  <a:pt x="3696141" y="1047131"/>
                  <a:pt x="3347981" y="1051145"/>
                </a:cubicBezTo>
                <a:cubicBezTo>
                  <a:pt x="2999822" y="1055159"/>
                  <a:pt x="2871947" y="1062649"/>
                  <a:pt x="2585235" y="1051145"/>
                </a:cubicBezTo>
                <a:cubicBezTo>
                  <a:pt x="2298523" y="1039641"/>
                  <a:pt x="2282920" y="1028247"/>
                  <a:pt x="2085738" y="1051145"/>
                </a:cubicBezTo>
                <a:cubicBezTo>
                  <a:pt x="1888556" y="1074043"/>
                  <a:pt x="1585906" y="1078746"/>
                  <a:pt x="1235243" y="1051145"/>
                </a:cubicBezTo>
                <a:cubicBezTo>
                  <a:pt x="884580" y="1023544"/>
                  <a:pt x="303748" y="1079662"/>
                  <a:pt x="0" y="1051145"/>
                </a:cubicBezTo>
                <a:cubicBezTo>
                  <a:pt x="-1226" y="827564"/>
                  <a:pt x="15033" y="713643"/>
                  <a:pt x="0" y="557107"/>
                </a:cubicBezTo>
                <a:cubicBezTo>
                  <a:pt x="-15033" y="400571"/>
                  <a:pt x="16860" y="210932"/>
                  <a:pt x="0" y="0"/>
                </a:cubicBezTo>
                <a:close/>
              </a:path>
              <a:path w="8774949" h="1051145" stroke="0" extrusionOk="0">
                <a:moveTo>
                  <a:pt x="0" y="0"/>
                </a:moveTo>
                <a:cubicBezTo>
                  <a:pt x="194036" y="-24295"/>
                  <a:pt x="295167" y="-20656"/>
                  <a:pt x="587247" y="0"/>
                </a:cubicBezTo>
                <a:cubicBezTo>
                  <a:pt x="879327" y="20656"/>
                  <a:pt x="874272" y="16485"/>
                  <a:pt x="998994" y="0"/>
                </a:cubicBezTo>
                <a:cubicBezTo>
                  <a:pt x="1123716" y="-16485"/>
                  <a:pt x="1497791" y="-2995"/>
                  <a:pt x="1849489" y="0"/>
                </a:cubicBezTo>
                <a:cubicBezTo>
                  <a:pt x="2201187" y="2995"/>
                  <a:pt x="2175224" y="-27445"/>
                  <a:pt x="2436736" y="0"/>
                </a:cubicBezTo>
                <a:cubicBezTo>
                  <a:pt x="2698248" y="27445"/>
                  <a:pt x="2822563" y="5157"/>
                  <a:pt x="3023982" y="0"/>
                </a:cubicBezTo>
                <a:cubicBezTo>
                  <a:pt x="3225401" y="-5157"/>
                  <a:pt x="3469406" y="23827"/>
                  <a:pt x="3874477" y="0"/>
                </a:cubicBezTo>
                <a:cubicBezTo>
                  <a:pt x="4279549" y="-23827"/>
                  <a:pt x="4203095" y="-6685"/>
                  <a:pt x="4373975" y="0"/>
                </a:cubicBezTo>
                <a:cubicBezTo>
                  <a:pt x="4544855" y="6685"/>
                  <a:pt x="4974146" y="-15975"/>
                  <a:pt x="5224470" y="0"/>
                </a:cubicBezTo>
                <a:cubicBezTo>
                  <a:pt x="5474795" y="15975"/>
                  <a:pt x="5899590" y="-3472"/>
                  <a:pt x="6074965" y="0"/>
                </a:cubicBezTo>
                <a:cubicBezTo>
                  <a:pt x="6250340" y="3472"/>
                  <a:pt x="6538239" y="9714"/>
                  <a:pt x="6749961" y="0"/>
                </a:cubicBezTo>
                <a:cubicBezTo>
                  <a:pt x="6961683" y="-9714"/>
                  <a:pt x="7208145" y="37279"/>
                  <a:pt x="7600456" y="0"/>
                </a:cubicBezTo>
                <a:cubicBezTo>
                  <a:pt x="7992768" y="-37279"/>
                  <a:pt x="7898188" y="12881"/>
                  <a:pt x="8187702" y="0"/>
                </a:cubicBezTo>
                <a:cubicBezTo>
                  <a:pt x="8477216" y="-12881"/>
                  <a:pt x="8564025" y="7809"/>
                  <a:pt x="8774949" y="0"/>
                </a:cubicBezTo>
                <a:cubicBezTo>
                  <a:pt x="8763961" y="136655"/>
                  <a:pt x="8799927" y="296515"/>
                  <a:pt x="8774949" y="536084"/>
                </a:cubicBezTo>
                <a:cubicBezTo>
                  <a:pt x="8749971" y="775653"/>
                  <a:pt x="8756342" y="821322"/>
                  <a:pt x="8774949" y="1051145"/>
                </a:cubicBezTo>
                <a:cubicBezTo>
                  <a:pt x="8550984" y="1056935"/>
                  <a:pt x="8373632" y="1027010"/>
                  <a:pt x="8099953" y="1051145"/>
                </a:cubicBezTo>
                <a:cubicBezTo>
                  <a:pt x="7826274" y="1075280"/>
                  <a:pt x="7422668" y="1059532"/>
                  <a:pt x="7249458" y="1051145"/>
                </a:cubicBezTo>
                <a:cubicBezTo>
                  <a:pt x="7076248" y="1042758"/>
                  <a:pt x="6831128" y="1040356"/>
                  <a:pt x="6574462" y="1051145"/>
                </a:cubicBezTo>
                <a:cubicBezTo>
                  <a:pt x="6317796" y="1061934"/>
                  <a:pt x="6250933" y="1049423"/>
                  <a:pt x="6162714" y="1051145"/>
                </a:cubicBezTo>
                <a:cubicBezTo>
                  <a:pt x="6074495" y="1052867"/>
                  <a:pt x="5855196" y="1044728"/>
                  <a:pt x="5663217" y="1051145"/>
                </a:cubicBezTo>
                <a:cubicBezTo>
                  <a:pt x="5471238" y="1057562"/>
                  <a:pt x="5081290" y="1084111"/>
                  <a:pt x="4812722" y="1051145"/>
                </a:cubicBezTo>
                <a:cubicBezTo>
                  <a:pt x="4544155" y="1018179"/>
                  <a:pt x="4403619" y="1021671"/>
                  <a:pt x="4137726" y="1051145"/>
                </a:cubicBezTo>
                <a:cubicBezTo>
                  <a:pt x="3871833" y="1080619"/>
                  <a:pt x="3864128" y="1055077"/>
                  <a:pt x="3638229" y="1051145"/>
                </a:cubicBezTo>
                <a:cubicBezTo>
                  <a:pt x="3412330" y="1047213"/>
                  <a:pt x="3262574" y="1081563"/>
                  <a:pt x="2963233" y="1051145"/>
                </a:cubicBezTo>
                <a:cubicBezTo>
                  <a:pt x="2663892" y="1020727"/>
                  <a:pt x="2743738" y="1032713"/>
                  <a:pt x="2551485" y="1051145"/>
                </a:cubicBezTo>
                <a:cubicBezTo>
                  <a:pt x="2359232" y="1069577"/>
                  <a:pt x="2248832" y="1038544"/>
                  <a:pt x="2139738" y="1051145"/>
                </a:cubicBezTo>
                <a:cubicBezTo>
                  <a:pt x="2030644" y="1063746"/>
                  <a:pt x="1639870" y="1022169"/>
                  <a:pt x="1464741" y="1051145"/>
                </a:cubicBezTo>
                <a:cubicBezTo>
                  <a:pt x="1289612" y="1080121"/>
                  <a:pt x="1114084" y="1042430"/>
                  <a:pt x="965244" y="1051145"/>
                </a:cubicBezTo>
                <a:cubicBezTo>
                  <a:pt x="816404" y="1059860"/>
                  <a:pt x="321278" y="1066925"/>
                  <a:pt x="0" y="1051145"/>
                </a:cubicBezTo>
                <a:cubicBezTo>
                  <a:pt x="-19340" y="805427"/>
                  <a:pt x="-14980" y="761750"/>
                  <a:pt x="0" y="546595"/>
                </a:cubicBezTo>
                <a:cubicBezTo>
                  <a:pt x="14980" y="331440"/>
                  <a:pt x="-23430" y="148362"/>
                  <a:pt x="0" y="0"/>
                </a:cubicBezTo>
                <a:close/>
              </a:path>
            </a:pathLst>
          </a:custGeom>
          <a:solidFill>
            <a:schemeClr val="bg1"/>
          </a:solidFill>
          <a:ln w="25400">
            <a:solidFill>
              <a:schemeClr val="tx1">
                <a:lumMod val="75000"/>
                <a:lumOff val="25000"/>
              </a:schemeClr>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2400" b="1" dirty="0">
                <a:latin typeface="+mn-lt"/>
              </a:rPr>
              <a:t>From Ecological Debt to Ecological Hope</a:t>
            </a:r>
            <a:br>
              <a:rPr lang="en-US" sz="2400" b="1" dirty="0">
                <a:latin typeface="+mn-lt"/>
              </a:rPr>
            </a:br>
            <a:r>
              <a:rPr lang="fr-FR" sz="2400" b="1" dirty="0">
                <a:latin typeface="+mn-lt"/>
              </a:rPr>
              <a:t>De la dette écologique à l’espoir écologique</a:t>
            </a:r>
            <a:endParaRPr lang="en-US" sz="2400" dirty="0">
              <a:latin typeface="+mn-lt"/>
            </a:endParaRPr>
          </a:p>
        </p:txBody>
      </p:sp>
    </p:spTree>
    <p:extLst>
      <p:ext uri="{BB962C8B-B14F-4D97-AF65-F5344CB8AC3E}">
        <p14:creationId xmlns:p14="http://schemas.microsoft.com/office/powerpoint/2010/main" val="921226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050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17000" b="-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E89B42-3297-E588-D820-642382B38E2F}"/>
              </a:ext>
            </a:extLst>
          </p:cNvPr>
          <p:cNvSpPr txBox="1"/>
          <p:nvPr/>
        </p:nvSpPr>
        <p:spPr>
          <a:xfrm>
            <a:off x="1165608" y="519727"/>
            <a:ext cx="10631156" cy="55707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ea typeface="+mn-ea"/>
                <a:cs typeface="Arial" panose="020B0604020202020204" pitchFamily="34" charset="0"/>
              </a:rPr>
              <a:t>Dear brothers and sisters, in this Year of Jubilee,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ea typeface="+mn-ea"/>
                <a:cs typeface="Arial" panose="020B0604020202020204" pitchFamily="34" charset="0"/>
              </a:rPr>
              <a:t>let us lift up our hearts to Christ, and become singers of hope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ea typeface="+mn-ea"/>
                <a:cs typeface="Arial" panose="020B0604020202020204" pitchFamily="34" charset="0"/>
              </a:rPr>
              <a:t>in a culture marked by much despair.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ea typeface="+mn-ea"/>
                <a:cs typeface="Arial" panose="020B0604020202020204" pitchFamily="34" charset="0"/>
              </a:rPr>
              <a:t>By our actions, our words, the decisions we make each day,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ea typeface="+mn-ea"/>
                <a:cs typeface="Arial" panose="020B0604020202020204" pitchFamily="34" charset="0"/>
              </a:rPr>
              <a:t>our patient efforts to sow seeds of beauty and kindness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ea typeface="+mn-ea"/>
                <a:cs typeface="Arial" panose="020B0604020202020204" pitchFamily="34" charset="0"/>
              </a:rPr>
              <a:t>wherever we find ourselves,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ea typeface="+mn-ea"/>
                <a:cs typeface="Arial" panose="020B0604020202020204" pitchFamily="34" charset="0"/>
              </a:rPr>
              <a:t>we want to sing of hope,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ea typeface="+mn-ea"/>
                <a:cs typeface="Arial" panose="020B0604020202020204" pitchFamily="34" charset="0"/>
              </a:rPr>
              <a:t>so that its melody can touch the heartstrings of humanity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ea typeface="+mn-ea"/>
                <a:cs typeface="Arial" panose="020B0604020202020204" pitchFamily="34" charset="0"/>
              </a:rPr>
              <a:t>and reawaken in every heart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ea typeface="+mn-ea"/>
                <a:cs typeface="Arial" panose="020B0604020202020204" pitchFamily="34" charset="0"/>
              </a:rPr>
              <a:t>the joy and the courage to embrace life to the full.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ea typeface="+mn-ea"/>
                <a:cs typeface="Arial" panose="020B0604020202020204" pitchFamily="34" charset="0"/>
              </a:rPr>
              <a:t>(Pope Francis, Homily May 9th 2024, St. Peter’s, Rome.)</a:t>
            </a:r>
            <a:endParaRPr kumimoji="0" lang="en-CA" sz="18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459241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6F478-DB90-AAF9-883C-1600446BDC0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E599BF4-A8BB-ACAB-01B5-241076AD7F7D}"/>
              </a:ext>
            </a:extLst>
          </p:cNvPr>
          <p:cNvSpPr txBox="1">
            <a:spLocks/>
          </p:cNvSpPr>
          <p:nvPr/>
        </p:nvSpPr>
        <p:spPr>
          <a:xfrm>
            <a:off x="130278" y="158439"/>
            <a:ext cx="9601200" cy="13096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200" dirty="0">
                <a:latin typeface="Congenial Black" panose="02000503040000020004" pitchFamily="2" charset="0"/>
              </a:rPr>
              <a:t>Jubilee 2000 -&gt; Jubilee 2025</a:t>
            </a:r>
          </a:p>
          <a:p>
            <a:r>
              <a:rPr lang="en-CA" sz="3200" dirty="0" err="1">
                <a:latin typeface="Congenial Black" panose="02000503040000020004" pitchFamily="2" charset="0"/>
              </a:rPr>
              <a:t>Jubilé</a:t>
            </a:r>
            <a:r>
              <a:rPr lang="en-CA" sz="3200" dirty="0">
                <a:latin typeface="Congenial Black" panose="02000503040000020004" pitchFamily="2" charset="0"/>
              </a:rPr>
              <a:t> 2000 -&gt; </a:t>
            </a:r>
            <a:r>
              <a:rPr lang="en-CA" sz="3200" dirty="0" err="1">
                <a:latin typeface="Congenial Black" panose="02000503040000020004" pitchFamily="2" charset="0"/>
              </a:rPr>
              <a:t>Jubilé</a:t>
            </a:r>
            <a:r>
              <a:rPr lang="en-CA" sz="3200" dirty="0">
                <a:latin typeface="Congenial Black" panose="02000503040000020004" pitchFamily="2" charset="0"/>
              </a:rPr>
              <a:t> 2025</a:t>
            </a:r>
          </a:p>
        </p:txBody>
      </p:sp>
      <p:sp>
        <p:nvSpPr>
          <p:cNvPr id="5" name="Content Placeholder 4">
            <a:extLst>
              <a:ext uri="{FF2B5EF4-FFF2-40B4-BE49-F238E27FC236}">
                <a16:creationId xmlns:a16="http://schemas.microsoft.com/office/drawing/2014/main" id="{F2E2021B-1224-8075-D2C1-9C811D998E6F}"/>
              </a:ext>
            </a:extLst>
          </p:cNvPr>
          <p:cNvSpPr txBox="1">
            <a:spLocks/>
          </p:cNvSpPr>
          <p:nvPr/>
        </p:nvSpPr>
        <p:spPr>
          <a:xfrm>
            <a:off x="7017774" y="1376721"/>
            <a:ext cx="4444181" cy="4104558"/>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dirty="0"/>
              <a:t>The Jubilee 2000 campaign is often remembered as one of the most successful ecumenical campaigns in Canada, achieving bilateral debt cancelation and contributing to a global campaign that has canceled $130 billion of debt in 36 countries.</a:t>
            </a:r>
          </a:p>
          <a:p>
            <a:pPr marL="0" indent="0">
              <a:buNone/>
            </a:pPr>
            <a:endParaRPr lang="en-CA" dirty="0"/>
          </a:p>
          <a:p>
            <a:pPr marL="0" indent="0">
              <a:buNone/>
            </a:pPr>
            <a:r>
              <a:rPr lang="fr-FR" dirty="0"/>
              <a:t>La campagne Jubilé 2000 est souvent considérée comme l'une des campagnes œcuméniques les plus réussies au Canada. Elle a permis l'annulation de la dette bilatérale et a contribué à une campagne mondiale qui a permis d'annuler 130 milliards de dollars de dettes dans 36 pays.</a:t>
            </a:r>
            <a:endParaRPr lang="en-CA" dirty="0"/>
          </a:p>
        </p:txBody>
      </p:sp>
      <p:pic>
        <p:nvPicPr>
          <p:cNvPr id="7" name="Picture 6">
            <a:extLst>
              <a:ext uri="{FF2B5EF4-FFF2-40B4-BE49-F238E27FC236}">
                <a16:creationId xmlns:a16="http://schemas.microsoft.com/office/drawing/2014/main" id="{8BF9A005-600E-C9B2-7439-3CED54758920}"/>
              </a:ext>
            </a:extLst>
          </p:cNvPr>
          <p:cNvPicPr>
            <a:picLocks noChangeAspect="1"/>
          </p:cNvPicPr>
          <p:nvPr/>
        </p:nvPicPr>
        <p:blipFill>
          <a:blip r:embed="rId2"/>
          <a:stretch>
            <a:fillRect/>
          </a:stretch>
        </p:blipFill>
        <p:spPr>
          <a:xfrm>
            <a:off x="408781" y="1556399"/>
            <a:ext cx="5687219" cy="3581900"/>
          </a:xfrm>
          <a:prstGeom prst="rect">
            <a:avLst/>
          </a:prstGeom>
          <a:solidFill>
            <a:srgbClr val="FFFFFF">
              <a:shade val="85000"/>
            </a:srgbClr>
          </a:solidFill>
          <a:ln w="190500" cap="sq">
            <a:solidFill>
              <a:srgbClr val="FFFFFF"/>
            </a:solidFill>
            <a:miter lim="800000"/>
          </a:ln>
          <a:effectLst>
            <a:outerShdw blurRad="50800" dist="38100" dir="8100000" algn="tr" rotWithShape="0">
              <a:prstClr val="black">
                <a:alpha val="40000"/>
              </a:prst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a:extLst>
              <a:ext uri="{FF2B5EF4-FFF2-40B4-BE49-F238E27FC236}">
                <a16:creationId xmlns:a16="http://schemas.microsoft.com/office/drawing/2014/main" id="{875864EB-8324-BE4C-A440-9C6C6EC9F3EA}"/>
              </a:ext>
            </a:extLst>
          </p:cNvPr>
          <p:cNvPicPr>
            <a:picLocks noChangeAspect="1"/>
          </p:cNvPicPr>
          <p:nvPr/>
        </p:nvPicPr>
        <p:blipFill>
          <a:blip r:embed="rId3"/>
          <a:stretch>
            <a:fillRect/>
          </a:stretch>
        </p:blipFill>
        <p:spPr>
          <a:xfrm rot="671420">
            <a:off x="198642" y="1707566"/>
            <a:ext cx="6354062" cy="3591426"/>
          </a:xfrm>
          <a:prstGeom prst="rect">
            <a:avLst/>
          </a:prstGeom>
          <a:effectLst>
            <a:outerShdw blurRad="50800" dist="38100" dir="8100000" algn="tr" rotWithShape="0">
              <a:prstClr val="black">
                <a:alpha val="40000"/>
              </a:prstClr>
            </a:outerShdw>
          </a:effectLst>
        </p:spPr>
      </p:pic>
      <p:pic>
        <p:nvPicPr>
          <p:cNvPr id="12" name="Picture 11">
            <a:extLst>
              <a:ext uri="{FF2B5EF4-FFF2-40B4-BE49-F238E27FC236}">
                <a16:creationId xmlns:a16="http://schemas.microsoft.com/office/drawing/2014/main" id="{91A3B7E6-C8E6-090C-FC85-331F76DF1BCB}"/>
              </a:ext>
            </a:extLst>
          </p:cNvPr>
          <p:cNvPicPr>
            <a:picLocks noChangeAspect="1"/>
          </p:cNvPicPr>
          <p:nvPr/>
        </p:nvPicPr>
        <p:blipFill>
          <a:blip r:embed="rId4"/>
          <a:stretch>
            <a:fillRect/>
          </a:stretch>
        </p:blipFill>
        <p:spPr>
          <a:xfrm rot="20731933">
            <a:off x="280378" y="1498138"/>
            <a:ext cx="6129611" cy="4010282"/>
          </a:xfrm>
          <a:prstGeom prst="rect">
            <a:avLst/>
          </a:prstGeom>
          <a:effectLst>
            <a:outerShdw blurRad="50800" dist="38100" dir="8100000" algn="tr" rotWithShape="0">
              <a:prstClr val="black">
                <a:alpha val="40000"/>
              </a:prstClr>
            </a:outerShdw>
          </a:effectLst>
        </p:spPr>
      </p:pic>
      <p:cxnSp>
        <p:nvCxnSpPr>
          <p:cNvPr id="3" name="Straight Connector 2">
            <a:extLst>
              <a:ext uri="{FF2B5EF4-FFF2-40B4-BE49-F238E27FC236}">
                <a16:creationId xmlns:a16="http://schemas.microsoft.com/office/drawing/2014/main" id="{8F630EEE-A834-8C1D-2C9B-B93C98A91A35}"/>
              </a:ext>
            </a:extLst>
          </p:cNvPr>
          <p:cNvCxnSpPr/>
          <p:nvPr/>
        </p:nvCxnSpPr>
        <p:spPr>
          <a:xfrm>
            <a:off x="7128933" y="3115732"/>
            <a:ext cx="4055534"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93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Scale>
                                      <p:cBhvr>
                                        <p:cTn id="14"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2"/>
                                        </p:tgtEl>
                                        <p:attrNameLst>
                                          <p:attrName>ppt_x</p:attrName>
                                          <p:attrName>ppt_y</p:attrName>
                                        </p:attrNameLst>
                                      </p:cBhvr>
                                    </p:animMotion>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E54E0-DC52-3279-01FB-49A5ABC62A9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D7785AF-456C-442C-E558-6598973ACE6D}"/>
              </a:ext>
            </a:extLst>
          </p:cNvPr>
          <p:cNvSpPr txBox="1">
            <a:spLocks/>
          </p:cNvSpPr>
          <p:nvPr/>
        </p:nvSpPr>
        <p:spPr>
          <a:xfrm>
            <a:off x="400304" y="148889"/>
            <a:ext cx="10446064" cy="13096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3200" b="0" i="0" u="none" strike="noStrike" kern="1200" cap="none" spc="0" normalizeH="0" baseline="0" noProof="0">
                <a:ln>
                  <a:noFill/>
                </a:ln>
                <a:solidFill>
                  <a:prstClr val="black"/>
                </a:solidFill>
                <a:effectLst/>
                <a:uLnTx/>
                <a:uFillTx/>
                <a:latin typeface="Aharoni" panose="02010803020104030203" pitchFamily="2" charset="-79"/>
                <a:ea typeface="+mj-ea"/>
                <a:cs typeface="Aharoni" panose="02010803020104030203" pitchFamily="2" charset="-79"/>
              </a:rPr>
              <a:t>An Incomplete Victory          Une </a:t>
            </a:r>
            <a:r>
              <a:rPr kumimoji="0" lang="en-CA" sz="3200" b="0" i="0" u="none" strike="noStrike" kern="1200" cap="none" spc="0" normalizeH="0" baseline="0" noProof="0" err="1">
                <a:ln>
                  <a:noFill/>
                </a:ln>
                <a:solidFill>
                  <a:prstClr val="black"/>
                </a:solidFill>
                <a:effectLst/>
                <a:uLnTx/>
                <a:uFillTx/>
                <a:latin typeface="Aharoni" panose="02010803020104030203" pitchFamily="2" charset="-79"/>
                <a:ea typeface="+mj-ea"/>
                <a:cs typeface="Aharoni" panose="02010803020104030203" pitchFamily="2" charset="-79"/>
              </a:rPr>
              <a:t>victoire</a:t>
            </a:r>
            <a:r>
              <a:rPr kumimoji="0" lang="en-CA" sz="3200" b="0" i="0" u="none" strike="noStrike" kern="1200" cap="none" spc="0" normalizeH="0" baseline="0" noProof="0">
                <a:ln>
                  <a:noFill/>
                </a:ln>
                <a:solidFill>
                  <a:prstClr val="black"/>
                </a:solidFill>
                <a:effectLst/>
                <a:uLnTx/>
                <a:uFillTx/>
                <a:latin typeface="Aharoni" panose="02010803020104030203" pitchFamily="2" charset="-79"/>
                <a:ea typeface="+mj-ea"/>
                <a:cs typeface="Aharoni" panose="02010803020104030203" pitchFamily="2" charset="-79"/>
              </a:rPr>
              <a:t> </a:t>
            </a:r>
            <a:r>
              <a:rPr kumimoji="0" lang="en-CA" sz="3200" b="0" i="0" u="none" strike="noStrike" kern="1200" cap="none" spc="0" normalizeH="0" baseline="0" noProof="0" err="1">
                <a:ln>
                  <a:noFill/>
                </a:ln>
                <a:solidFill>
                  <a:prstClr val="black"/>
                </a:solidFill>
                <a:effectLst/>
                <a:uLnTx/>
                <a:uFillTx/>
                <a:latin typeface="Aharoni" panose="02010803020104030203" pitchFamily="2" charset="-79"/>
                <a:ea typeface="+mj-ea"/>
                <a:cs typeface="Aharoni" panose="02010803020104030203" pitchFamily="2" charset="-79"/>
              </a:rPr>
              <a:t>incomplète</a:t>
            </a:r>
            <a:endParaRPr kumimoji="0" lang="en-CA" sz="3200" b="0" i="0" u="none" strike="noStrike" kern="1200" cap="none" spc="0" normalizeH="0" baseline="0" noProof="0">
              <a:ln>
                <a:noFill/>
              </a:ln>
              <a:solidFill>
                <a:prstClr val="black"/>
              </a:solidFill>
              <a:effectLst/>
              <a:uLnTx/>
              <a:uFillTx/>
              <a:latin typeface="Aharoni" panose="02010803020104030203" pitchFamily="2" charset="-79"/>
              <a:ea typeface="+mj-ea"/>
              <a:cs typeface="Aharoni" panose="02010803020104030203" pitchFamily="2" charset="-79"/>
            </a:endParaRPr>
          </a:p>
        </p:txBody>
      </p:sp>
      <p:sp>
        <p:nvSpPr>
          <p:cNvPr id="3" name="Espace réservé du contenu 2">
            <a:extLst>
              <a:ext uri="{FF2B5EF4-FFF2-40B4-BE49-F238E27FC236}">
                <a16:creationId xmlns:a16="http://schemas.microsoft.com/office/drawing/2014/main" id="{0E8DAA99-BB74-C2F8-58C2-B957AAB46356}"/>
              </a:ext>
            </a:extLst>
          </p:cNvPr>
          <p:cNvSpPr txBox="1">
            <a:spLocks/>
          </p:cNvSpPr>
          <p:nvPr/>
        </p:nvSpPr>
        <p:spPr>
          <a:xfrm>
            <a:off x="400304" y="803732"/>
            <a:ext cx="4737753" cy="39625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Tx/>
              <a:buChar char="-"/>
              <a:tabLst/>
              <a:defRPr/>
            </a:pPr>
            <a:r>
              <a:rPr lang="en-CA" sz="2000" noProof="0">
                <a:solidFill>
                  <a:prstClr val="black"/>
                </a:solidFill>
              </a:rPr>
              <a:t>While Jubilee 2000 succeeded in canceling billions in debt, the root causes of the debt crisis are still in place.</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en-CA" sz="2000" b="0" u="none" strike="noStrike" kern="1200" cap="none" spc="0" normalizeH="0" baseline="0" noProof="0">
                <a:ln>
                  <a:noFill/>
                </a:ln>
                <a:solidFill>
                  <a:prstClr val="black"/>
                </a:solidFill>
                <a:effectLst/>
                <a:uLnTx/>
                <a:uFillTx/>
                <a:ea typeface="+mn-ea"/>
                <a:cs typeface="+mn-cs"/>
              </a:rPr>
              <a:t>When creditors canceled debt, they often demanded that countries had to privatize key sectors of their economy to qualify, repeating the injustice of “structural adjustment” programs.</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lang="en-CA" sz="2000">
                <a:solidFill>
                  <a:prstClr val="black"/>
                </a:solidFill>
              </a:rPr>
              <a:t>25 years later, countries in the South face another debt crisis.</a:t>
            </a:r>
            <a:endParaRPr kumimoji="0" lang="en-CA" sz="2000" b="0" u="none" strike="noStrike" kern="1200" cap="none" spc="0" normalizeH="0" baseline="0" noProof="0">
              <a:ln>
                <a:noFill/>
              </a:ln>
              <a:solidFill>
                <a:prstClr val="black"/>
              </a:solidFill>
              <a:effectLst/>
              <a:uLnTx/>
              <a:uFillTx/>
              <a:ea typeface="+mn-ea"/>
              <a:cs typeface="+mn-cs"/>
            </a:endParaRPr>
          </a:p>
        </p:txBody>
      </p:sp>
      <p:pic>
        <p:nvPicPr>
          <p:cNvPr id="7" name="Picture 6">
            <a:extLst>
              <a:ext uri="{FF2B5EF4-FFF2-40B4-BE49-F238E27FC236}">
                <a16:creationId xmlns:a16="http://schemas.microsoft.com/office/drawing/2014/main" id="{42A58974-DFE1-3743-6090-C13E1A1C7826}"/>
              </a:ext>
            </a:extLst>
          </p:cNvPr>
          <p:cNvPicPr>
            <a:picLocks noChangeAspect="1"/>
          </p:cNvPicPr>
          <p:nvPr/>
        </p:nvPicPr>
        <p:blipFill>
          <a:blip r:embed="rId2"/>
          <a:stretch>
            <a:fillRect/>
          </a:stretch>
        </p:blipFill>
        <p:spPr>
          <a:xfrm>
            <a:off x="400304" y="4416283"/>
            <a:ext cx="5107710" cy="2009721"/>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89373402-B989-2583-0552-780735599FCC}"/>
              </a:ext>
            </a:extLst>
          </p:cNvPr>
          <p:cNvSpPr/>
          <p:nvPr/>
        </p:nvSpPr>
        <p:spPr>
          <a:xfrm>
            <a:off x="698459" y="6221244"/>
            <a:ext cx="723900" cy="204760"/>
          </a:xfrm>
          <a:prstGeom prst="rect">
            <a:avLst/>
          </a:prstGeom>
          <a:solidFill>
            <a:srgbClr val="E8F90F">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Espace réservé du contenu 2">
            <a:extLst>
              <a:ext uri="{FF2B5EF4-FFF2-40B4-BE49-F238E27FC236}">
                <a16:creationId xmlns:a16="http://schemas.microsoft.com/office/drawing/2014/main" id="{36B74119-CC3A-12BC-B546-16E97D4B7E4D}"/>
              </a:ext>
            </a:extLst>
          </p:cNvPr>
          <p:cNvSpPr txBox="1">
            <a:spLocks/>
          </p:cNvSpPr>
          <p:nvPr/>
        </p:nvSpPr>
        <p:spPr>
          <a:xfrm>
            <a:off x="5647218" y="729709"/>
            <a:ext cx="5107710" cy="39625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Tx/>
              <a:buChar char="-"/>
              <a:tabLst/>
              <a:defRPr/>
            </a:pPr>
            <a:r>
              <a:rPr lang="fr-FR" sz="2000" noProof="0">
                <a:solidFill>
                  <a:prstClr val="black"/>
                </a:solidFill>
              </a:rPr>
              <a:t>Si le Jubilé 2000 a permis d'annuler des milliards de dettes, les causes profondes de la crise de la dette sont toujours présentes.</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fr-FR" sz="2000" b="0" u="none" strike="noStrike" kern="1200" cap="none" spc="0" normalizeH="0" baseline="0" noProof="0">
                <a:ln>
                  <a:noFill/>
                </a:ln>
                <a:solidFill>
                  <a:prstClr val="black"/>
                </a:solidFill>
                <a:effectLst/>
                <a:uLnTx/>
                <a:uFillTx/>
                <a:ea typeface="+mn-ea"/>
                <a:cs typeface="+mn-cs"/>
              </a:rPr>
              <a:t>Lorsque les créanciers ont annulé la dette, ils ont souvent exigé que les pays privatisent des secteurs clés de leur économie pour pouvoir en bénéficier, répétant ainsi l'injustice des programmes d'« ajustement structurel ».</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lang="fr-FR" sz="2000">
                <a:solidFill>
                  <a:prstClr val="black"/>
                </a:solidFill>
              </a:rPr>
              <a:t>25 ans plus tard, les pays du Sud sont confrontés à une nouvelle crise de la dette.</a:t>
            </a:r>
          </a:p>
        </p:txBody>
      </p:sp>
      <p:sp>
        <p:nvSpPr>
          <p:cNvPr id="10" name="Espace réservé du contenu 2">
            <a:extLst>
              <a:ext uri="{FF2B5EF4-FFF2-40B4-BE49-F238E27FC236}">
                <a16:creationId xmlns:a16="http://schemas.microsoft.com/office/drawing/2014/main" id="{C847D1CC-2D09-5A23-952C-02482EA99C25}"/>
              </a:ext>
            </a:extLst>
          </p:cNvPr>
          <p:cNvSpPr txBox="1">
            <a:spLocks/>
          </p:cNvSpPr>
          <p:nvPr/>
        </p:nvSpPr>
        <p:spPr>
          <a:xfrm>
            <a:off x="5738658" y="4416283"/>
            <a:ext cx="5107710" cy="2009721"/>
          </a:xfrm>
          <a:prstGeom prst="rect">
            <a:avLst/>
          </a:prstGeom>
          <a:solidFill>
            <a:schemeClr val="bg1"/>
          </a:solidFill>
          <a:effectLst>
            <a:outerShdw blurRad="50800" dist="38100" dir="2700000" algn="tl" rotWithShape="0">
              <a:prstClr val="black">
                <a:alpha val="40000"/>
              </a:prstClr>
            </a:outerShdw>
          </a:effectLst>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None/>
              <a:tabLst/>
              <a:defRPr/>
            </a:pPr>
            <a:r>
              <a:rPr lang="fr-FR" sz="2000" b="1" noProof="0">
                <a:solidFill>
                  <a:prstClr val="black"/>
                </a:solidFill>
              </a:rPr>
              <a:t>Les pays pauvres bénéficient d'un allègement de la dette assorti de conditions</a:t>
            </a:r>
          </a:p>
          <a:p>
            <a:pPr marL="0" marR="0" lvl="0" indent="0" algn="l" defTabSz="914400" rtl="0" eaLnBrk="1" fontAlgn="auto" latinLnBrk="0" hangingPunct="1">
              <a:lnSpc>
                <a:spcPct val="90000"/>
              </a:lnSpc>
              <a:spcBef>
                <a:spcPts val="1000"/>
              </a:spcBef>
              <a:spcAft>
                <a:spcPts val="0"/>
              </a:spcAft>
              <a:buClrTx/>
              <a:buSzTx/>
              <a:buNone/>
              <a:tabLst/>
              <a:defRPr/>
            </a:pPr>
            <a:r>
              <a:rPr lang="fr-FR" sz="2000">
                <a:solidFill>
                  <a:prstClr val="black"/>
                </a:solidFill>
              </a:rPr>
              <a:t>Les programmes de radiation ont été embourbés dans des objectifs et des conditions</a:t>
            </a:r>
          </a:p>
          <a:p>
            <a:pPr marL="0" marR="0" lvl="0" indent="0" algn="l" defTabSz="914400" rtl="0" eaLnBrk="1" fontAlgn="auto" latinLnBrk="0" hangingPunct="1">
              <a:lnSpc>
                <a:spcPct val="90000"/>
              </a:lnSpc>
              <a:spcBef>
                <a:spcPts val="1000"/>
              </a:spcBef>
              <a:spcAft>
                <a:spcPts val="0"/>
              </a:spcAft>
              <a:buClrTx/>
              <a:buSzTx/>
              <a:buNone/>
              <a:tabLst/>
              <a:defRPr/>
            </a:pPr>
            <a:r>
              <a:rPr lang="fr-FR" sz="2000">
                <a:solidFill>
                  <a:prstClr val="black"/>
                </a:solidFill>
              </a:rPr>
              <a:t>Dimanche 20 avril 2003</a:t>
            </a:r>
          </a:p>
        </p:txBody>
      </p:sp>
      <p:sp>
        <p:nvSpPr>
          <p:cNvPr id="11" name="Rectangle 10">
            <a:extLst>
              <a:ext uri="{FF2B5EF4-FFF2-40B4-BE49-F238E27FC236}">
                <a16:creationId xmlns:a16="http://schemas.microsoft.com/office/drawing/2014/main" id="{9A93B2B1-09C1-3A2C-2134-8C8D184F7DA1}"/>
              </a:ext>
            </a:extLst>
          </p:cNvPr>
          <p:cNvSpPr/>
          <p:nvPr/>
        </p:nvSpPr>
        <p:spPr>
          <a:xfrm>
            <a:off x="6929925" y="5789443"/>
            <a:ext cx="1342007" cy="338847"/>
          </a:xfrm>
          <a:prstGeom prst="rect">
            <a:avLst/>
          </a:prstGeom>
          <a:solidFill>
            <a:srgbClr val="E8F90F">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13863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7A309-D13C-D07F-FEB4-82D882AAB2A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6384C67-69FA-1E59-86E9-4074F8D69EDD}"/>
              </a:ext>
            </a:extLst>
          </p:cNvPr>
          <p:cNvSpPr txBox="1">
            <a:spLocks/>
          </p:cNvSpPr>
          <p:nvPr/>
        </p:nvSpPr>
        <p:spPr>
          <a:xfrm>
            <a:off x="804496" y="276197"/>
            <a:ext cx="3064873" cy="130968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Aharoni" panose="02010803020104030203" pitchFamily="2" charset="-79"/>
                <a:ea typeface="+mj-ea"/>
                <a:cs typeface="Aharoni" panose="02010803020104030203" pitchFamily="2" charset="-79"/>
              </a:rPr>
              <a:t>A Global Campaign for Debt Justice</a:t>
            </a:r>
          </a:p>
        </p:txBody>
      </p:sp>
      <p:sp>
        <p:nvSpPr>
          <p:cNvPr id="3" name="Espace réservé du contenu 2">
            <a:extLst>
              <a:ext uri="{FF2B5EF4-FFF2-40B4-BE49-F238E27FC236}">
                <a16:creationId xmlns:a16="http://schemas.microsoft.com/office/drawing/2014/main" id="{3614459E-7EAD-EDB1-34E6-76B97BC467AA}"/>
              </a:ext>
            </a:extLst>
          </p:cNvPr>
          <p:cNvSpPr txBox="1">
            <a:spLocks/>
          </p:cNvSpPr>
          <p:nvPr/>
        </p:nvSpPr>
        <p:spPr>
          <a:xfrm>
            <a:off x="137469" y="1115048"/>
            <a:ext cx="5373963" cy="28658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Tx/>
              <a:buChar char="-"/>
              <a:tabLst/>
              <a:defRPr/>
            </a:pPr>
            <a:r>
              <a:rPr lang="en-CA" sz="1800" dirty="0">
                <a:solidFill>
                  <a:prstClr val="black"/>
                </a:solidFill>
                <a:latin typeface="Calibri" panose="020F0502020204030204"/>
              </a:rPr>
              <a:t>D</a:t>
            </a:r>
            <a:r>
              <a:rPr kumimoji="0" lang="en-CA" sz="1800" b="0" i="0" u="none" strike="noStrike" kern="1200" cap="none" spc="0" normalizeH="0" baseline="0" noProof="0" dirty="0" err="1">
                <a:ln>
                  <a:noFill/>
                </a:ln>
                <a:solidFill>
                  <a:prstClr val="black"/>
                </a:solidFill>
                <a:effectLst/>
                <a:uLnTx/>
                <a:uFillTx/>
                <a:latin typeface="Calibri" panose="020F0502020204030204"/>
                <a:ea typeface="+mn-ea"/>
                <a:cs typeface="+mn-cs"/>
              </a:rPr>
              <a:t>ozens</a:t>
            </a: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 of organizations have come together for the global campaign to </a:t>
            </a:r>
            <a:r>
              <a:rPr kumimoji="0" lang="en-CA" sz="1800" b="0" i="1" u="none" strike="noStrike" kern="1200" cap="none" spc="0" normalizeH="0" baseline="0" noProof="0" dirty="0">
                <a:ln>
                  <a:noFill/>
                </a:ln>
                <a:solidFill>
                  <a:prstClr val="black"/>
                </a:solidFill>
                <a:effectLst/>
                <a:uLnTx/>
                <a:uFillTx/>
                <a:latin typeface="Calibri" panose="020F0502020204030204"/>
                <a:ea typeface="+mn-ea"/>
                <a:cs typeface="+mn-cs"/>
              </a:rPr>
              <a:t>Turn Debt into Hope</a:t>
            </a:r>
            <a:r>
              <a:rPr lang="en-CA" sz="1800" i="1" dirty="0">
                <a:solidFill>
                  <a:prstClr val="black"/>
                </a:solidFill>
                <a:latin typeface="Calibri" panose="020F0502020204030204"/>
              </a:rPr>
              <a:t>, </a:t>
            </a: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presenting a unique moment of Christian unity for justice.</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As world leaders gather at key moments to discuss economics and the climate, people will mobilize to gather signatures on a </a:t>
            </a:r>
            <a:r>
              <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rPr>
              <a:t>petition</a:t>
            </a: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 making it clear that the people of the world want real change.</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endParaRPr kumimoji="0" lang="fr-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776AEC0-BF38-23BA-99E3-2BCABD6B21CD}"/>
              </a:ext>
            </a:extLst>
          </p:cNvPr>
          <p:cNvSpPr txBox="1"/>
          <p:nvPr/>
        </p:nvSpPr>
        <p:spPr>
          <a:xfrm>
            <a:off x="6303434" y="217213"/>
            <a:ext cx="463736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Une campagne mondiale pour la justice en matière de dette</a:t>
            </a: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Espace réservé du contenu 2">
            <a:extLst>
              <a:ext uri="{FF2B5EF4-FFF2-40B4-BE49-F238E27FC236}">
                <a16:creationId xmlns:a16="http://schemas.microsoft.com/office/drawing/2014/main" id="{9B5EF30D-589F-F661-B370-90F6E98B35F3}"/>
              </a:ext>
            </a:extLst>
          </p:cNvPr>
          <p:cNvSpPr txBox="1">
            <a:spLocks/>
          </p:cNvSpPr>
          <p:nvPr/>
        </p:nvSpPr>
        <p:spPr>
          <a:xfrm>
            <a:off x="5820651" y="1115048"/>
            <a:ext cx="6099680" cy="301258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Des dizaines d'organisations se sont réunies dans le cadre de la campagne mondiale </a:t>
            </a:r>
            <a:r>
              <a:rPr kumimoji="0" lang="fr-FR" sz="1800" b="0" i="1" u="none" strike="noStrike" kern="1200" cap="none" spc="0" normalizeH="0" baseline="0" noProof="0" dirty="0">
                <a:ln>
                  <a:noFill/>
                </a:ln>
                <a:solidFill>
                  <a:prstClr val="black"/>
                </a:solidFill>
                <a:effectLst/>
                <a:uLnTx/>
                <a:uFillTx/>
                <a:latin typeface="Calibri" panose="020F0502020204030204"/>
                <a:ea typeface="+mn-ea"/>
                <a:cs typeface="+mn-cs"/>
              </a:rPr>
              <a:t>Transformer la dette en espoir,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offrant ainsi un moment unique d'unité chrétienne pour la justice.</a:t>
            </a:r>
          </a:p>
          <a:p>
            <a:pPr marL="228600" marR="0" lvl="0" indent="-228600" algn="l" defTabSz="914400" rtl="0" eaLnBrk="1" fontAlgn="auto" latinLnBrk="0" hangingPunct="1">
              <a:lnSpc>
                <a:spcPct val="90000"/>
              </a:lnSpc>
              <a:spcBef>
                <a:spcPts val="1000"/>
              </a:spcBef>
              <a:spcAft>
                <a:spcPts val="0"/>
              </a:spcAft>
              <a:buClrTx/>
              <a:buSzTx/>
              <a:buFontTx/>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Alors que les dirigeants mondiaux se réunissent à des moments clés pour discuter de l'économie et du climat, les gens se mobiliseront pour recueillir des signatures sur une </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pétition</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montrant clairement que les peuples du monde veulent un véritable changement.</a:t>
            </a:r>
          </a:p>
        </p:txBody>
      </p:sp>
      <p:pic>
        <p:nvPicPr>
          <p:cNvPr id="7" name="Picture 6">
            <a:extLst>
              <a:ext uri="{FF2B5EF4-FFF2-40B4-BE49-F238E27FC236}">
                <a16:creationId xmlns:a16="http://schemas.microsoft.com/office/drawing/2014/main" id="{90DAE8A7-F4AE-86F0-11A7-74BC8275E50D}"/>
              </a:ext>
            </a:extLst>
          </p:cNvPr>
          <p:cNvPicPr>
            <a:picLocks noChangeAspect="1"/>
          </p:cNvPicPr>
          <p:nvPr/>
        </p:nvPicPr>
        <p:blipFill>
          <a:blip r:embed="rId2"/>
          <a:stretch>
            <a:fillRect/>
          </a:stretch>
        </p:blipFill>
        <p:spPr>
          <a:xfrm>
            <a:off x="3795416" y="3504863"/>
            <a:ext cx="3957105" cy="2267195"/>
          </a:xfrm>
          <a:prstGeom prst="rect">
            <a:avLst/>
          </a:prstGeom>
          <a:ln w="1905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128148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830F6-24F2-6122-B072-CCAF84D318B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38BE14C-433E-2F4D-9F39-C4E800446B60}"/>
              </a:ext>
            </a:extLst>
          </p:cNvPr>
          <p:cNvSpPr>
            <a:spLocks noGrp="1"/>
          </p:cNvSpPr>
          <p:nvPr>
            <p:ph type="title" idx="4294967295"/>
          </p:nvPr>
        </p:nvSpPr>
        <p:spPr>
          <a:xfrm>
            <a:off x="701749" y="827006"/>
            <a:ext cx="11125200" cy="1325563"/>
          </a:xfrm>
        </p:spPr>
        <p:txBody>
          <a:bodyPr>
            <a:normAutofit/>
          </a:bodyPr>
          <a:lstStyle/>
          <a:p>
            <a:r>
              <a:rPr lang="fr-CA" sz="4000" dirty="0" err="1">
                <a:latin typeface="Aptos" panose="020B0004020202020204" pitchFamily="34" charset="0"/>
              </a:rPr>
              <a:t>Interpretation</a:t>
            </a:r>
            <a:r>
              <a:rPr lang="fr-CA" sz="4000" dirty="0">
                <a:latin typeface="Aptos" panose="020B0004020202020204" pitchFamily="34" charset="0"/>
              </a:rPr>
              <a:t> </a:t>
            </a:r>
            <a:r>
              <a:rPr lang="fr-CA" sz="4000" dirty="0" err="1">
                <a:latin typeface="Aptos" panose="020B0004020202020204" pitchFamily="34" charset="0"/>
              </a:rPr>
              <a:t>available</a:t>
            </a:r>
            <a:r>
              <a:rPr lang="fr-CA" sz="4000" dirty="0">
                <a:latin typeface="Aptos" panose="020B0004020202020204" pitchFamily="34" charset="0"/>
              </a:rPr>
              <a:t> | </a:t>
            </a:r>
            <a:r>
              <a:rPr lang="fr-CA" sz="4000" dirty="0">
                <a:solidFill>
                  <a:schemeClr val="accent5">
                    <a:lumMod val="75000"/>
                  </a:schemeClr>
                </a:solidFill>
                <a:latin typeface="Aptos" panose="020B0004020202020204" pitchFamily="34" charset="0"/>
              </a:rPr>
              <a:t>Interprétation disponible</a:t>
            </a:r>
            <a:endParaRPr lang="en-CA" sz="4000" dirty="0">
              <a:solidFill>
                <a:schemeClr val="accent5">
                  <a:lumMod val="75000"/>
                </a:schemeClr>
              </a:solidFill>
              <a:latin typeface="Aptos" panose="020B0004020202020204" pitchFamily="34" charset="0"/>
            </a:endParaRPr>
          </a:p>
        </p:txBody>
      </p:sp>
      <p:pic>
        <p:nvPicPr>
          <p:cNvPr id="5" name="Image 4">
            <a:extLst>
              <a:ext uri="{FF2B5EF4-FFF2-40B4-BE49-F238E27FC236}">
                <a16:creationId xmlns:a16="http://schemas.microsoft.com/office/drawing/2014/main" id="{64B0F4E2-54F5-F270-9599-DE8CB8E89854}"/>
              </a:ext>
            </a:extLst>
          </p:cNvPr>
          <p:cNvPicPr>
            <a:picLocks noChangeAspect="1"/>
          </p:cNvPicPr>
          <p:nvPr/>
        </p:nvPicPr>
        <p:blipFill>
          <a:blip r:embed="rId2"/>
          <a:stretch>
            <a:fillRect/>
          </a:stretch>
        </p:blipFill>
        <p:spPr>
          <a:xfrm>
            <a:off x="1260860" y="2444597"/>
            <a:ext cx="9670279" cy="2724023"/>
          </a:xfrm>
          <a:prstGeom prst="rect">
            <a:avLst/>
          </a:prstGeom>
        </p:spPr>
      </p:pic>
      <p:sp>
        <p:nvSpPr>
          <p:cNvPr id="6" name="Rectangle 5">
            <a:extLst>
              <a:ext uri="{FF2B5EF4-FFF2-40B4-BE49-F238E27FC236}">
                <a16:creationId xmlns:a16="http://schemas.microsoft.com/office/drawing/2014/main" id="{37CA80F5-2FC4-C4FD-2D04-9FB60A2A9A83}"/>
              </a:ext>
            </a:extLst>
          </p:cNvPr>
          <p:cNvSpPr/>
          <p:nvPr/>
        </p:nvSpPr>
        <p:spPr>
          <a:xfrm>
            <a:off x="6867331" y="4609322"/>
            <a:ext cx="1032587" cy="758890"/>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866BAAB-E640-5699-1D21-EF61ECCE7632}"/>
              </a:ext>
            </a:extLst>
          </p:cNvPr>
          <p:cNvSpPr/>
          <p:nvPr/>
        </p:nvSpPr>
        <p:spPr>
          <a:xfrm>
            <a:off x="3757274" y="2444597"/>
            <a:ext cx="3110057" cy="1917778"/>
          </a:xfrm>
          <a:prstGeom prst="rect">
            <a:avLst/>
          </a:prstGeom>
          <a:solidFill>
            <a:srgbClr val="1A1A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11495CE-EAB2-C59F-EBCC-D924C5C6F3D5}"/>
              </a:ext>
            </a:extLst>
          </p:cNvPr>
          <p:cNvSpPr/>
          <p:nvPr/>
        </p:nvSpPr>
        <p:spPr>
          <a:xfrm>
            <a:off x="5660468" y="2444597"/>
            <a:ext cx="3110057" cy="939983"/>
          </a:xfrm>
          <a:prstGeom prst="rect">
            <a:avLst/>
          </a:prstGeom>
          <a:solidFill>
            <a:srgbClr val="1A1A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039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250</TotalTime>
  <Words>2904</Words>
  <Application>Microsoft Office PowerPoint</Application>
  <PresentationFormat>Widescreen</PresentationFormat>
  <Paragraphs>248</Paragraphs>
  <Slides>29</Slides>
  <Notes>7</Notes>
  <HiddenSlides>1</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29</vt:i4>
      </vt:variant>
    </vt:vector>
  </HeadingPairs>
  <TitlesOfParts>
    <vt:vector size="42" baseType="lpstr">
      <vt:lpstr>Aharoni</vt:lpstr>
      <vt:lpstr>Aptos</vt:lpstr>
      <vt:lpstr>Aptos Display</vt:lpstr>
      <vt:lpstr>Arial</vt:lpstr>
      <vt:lpstr>Calibri</vt:lpstr>
      <vt:lpstr>Calibri Light</vt:lpstr>
      <vt:lpstr>Congenial Black</vt:lpstr>
      <vt:lpstr>Courier New</vt:lpstr>
      <vt:lpstr>Wingdings</vt:lpstr>
      <vt:lpstr>Office Theme</vt:lpstr>
      <vt:lpstr>1_Conception personnalisée</vt:lpstr>
      <vt:lpstr>2_Office Theme</vt:lpstr>
      <vt:lpstr>2_Conception personnalisée</vt:lpstr>
      <vt:lpstr>From Ecological Debt to Ecological Hope   De la dette écologique à l’espoir écologique </vt:lpstr>
      <vt:lpstr>Mute</vt:lpstr>
      <vt:lpstr>PowerPoint Presentation</vt:lpstr>
      <vt:lpstr>PowerPoint Presentation</vt:lpstr>
      <vt:lpstr>PowerPoint Presentation</vt:lpstr>
      <vt:lpstr>PowerPoint Presentation</vt:lpstr>
      <vt:lpstr>PowerPoint Presentation</vt:lpstr>
      <vt:lpstr>PowerPoint Presentation</vt:lpstr>
      <vt:lpstr>Interpretation available | Interprétation disponible</vt:lpstr>
      <vt:lpstr>From Ecological Debt to Ecological Hope De la dette écologique à l’espoir écologique Sasquia Antunez Pineda</vt:lpstr>
      <vt:lpstr>Pope Francis call to affluent nations…</vt:lpstr>
      <vt:lpstr>Ecological debt?   La dette écologique?</vt:lpstr>
      <vt:lpstr>PowerPoint Presentation</vt:lpstr>
      <vt:lpstr>Ecological debt entails… </vt:lpstr>
      <vt:lpstr>PowerPoint Presentation</vt:lpstr>
      <vt:lpstr>The Colonial Legacy    </vt:lpstr>
      <vt:lpstr>Financial debt crisis and ecological debt</vt:lpstr>
      <vt:lpstr>Ecological Debt means…</vt:lpstr>
      <vt:lpstr>There’s hope in what we can do!</vt:lpstr>
      <vt:lpstr>     </vt:lpstr>
      <vt:lpstr>PowerPoint Presentation</vt:lpstr>
      <vt:lpstr>PowerPoint Presentation</vt:lpstr>
      <vt:lpstr>Thank you for the interpretation   Merci pour l’interprétation</vt:lpstr>
      <vt:lpstr>Call to action</vt:lpstr>
      <vt:lpstr>Call to action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Genevieve Gallant</dc:creator>
  <cp:lastModifiedBy>Sasquia Antunez Pineda</cp:lastModifiedBy>
  <cp:revision>4</cp:revision>
  <dcterms:created xsi:type="dcterms:W3CDTF">2025-03-17T18:02:37Z</dcterms:created>
  <dcterms:modified xsi:type="dcterms:W3CDTF">2025-03-18T16:12:31Z</dcterms:modified>
</cp:coreProperties>
</file>